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6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6538BDB-76CE-431A-A5EC-9F9954DC8E18}">
          <p14:sldIdLst>
            <p14:sldId id="259"/>
          </p14:sldIdLst>
        </p14:section>
        <p14:section name="HOme" id="{AED9EA21-A98D-486A-8079-E4C5254E5035}">
          <p14:sldIdLst>
            <p14:sldId id="257"/>
          </p14:sldIdLst>
        </p14:section>
        <p14:section name="Latar Belakang" id="{7911BAA6-90C0-4A80-8345-A17F116E0DA0}">
          <p14:sldIdLst>
            <p14:sldId id="256"/>
            <p14:sldId id="258"/>
          </p14:sldIdLst>
        </p14:section>
        <p14:section name="Identifikasi" id="{DC5E31A3-107D-46B9-8335-847A7328DB23}">
          <p14:sldIdLst>
            <p14:sldId id="260"/>
          </p14:sldIdLst>
        </p14:section>
        <p14:section name="rumusan" id="{7422ADE4-24F4-491F-AEC8-9BBCC303F43C}">
          <p14:sldIdLst>
            <p14:sldId id="261"/>
          </p14:sldIdLst>
        </p14:section>
        <p14:section name="Tujuan Penelitian" id="{045E0D99-7BC0-49AF-90E4-5E06FEC1DEAB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8F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9" autoAdjust="0"/>
    <p:restoredTop sz="94660"/>
  </p:normalViewPr>
  <p:slideViewPr>
    <p:cSldViewPr snapToGrid="0">
      <p:cViewPr>
        <p:scale>
          <a:sx n="70" d="100"/>
          <a:sy n="70" d="100"/>
        </p:scale>
        <p:origin x="666" y="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B5D4150-5486-22CA-BCC4-2ED2DD6916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46738" cy="6858000"/>
          </a:xfrm>
          <a:custGeom>
            <a:avLst/>
            <a:gdLst>
              <a:gd name="connsiteX0" fmla="*/ 3541485 w 5646738"/>
              <a:gd name="connsiteY0" fmla="*/ 2 h 6858000"/>
              <a:gd name="connsiteX1" fmla="*/ 5646738 w 5646738"/>
              <a:gd name="connsiteY1" fmla="*/ 1831986 h 6858000"/>
              <a:gd name="connsiteX2" fmla="*/ 5646738 w 5646738"/>
              <a:gd name="connsiteY2" fmla="*/ 1833761 h 6858000"/>
              <a:gd name="connsiteX3" fmla="*/ 3541486 w 5646738"/>
              <a:gd name="connsiteY3" fmla="*/ 6858000 h 6858000"/>
              <a:gd name="connsiteX4" fmla="*/ 3541485 w 5646738"/>
              <a:gd name="connsiteY4" fmla="*/ 6858000 h 6858000"/>
              <a:gd name="connsiteX5" fmla="*/ 0 w 5646738"/>
              <a:gd name="connsiteY5" fmla="*/ 0 h 6858000"/>
              <a:gd name="connsiteX6" fmla="*/ 3541484 w 5646738"/>
              <a:gd name="connsiteY6" fmla="*/ 0 h 6858000"/>
              <a:gd name="connsiteX7" fmla="*/ 3541484 w 5646738"/>
              <a:gd name="connsiteY7" fmla="*/ 6858000 h 6858000"/>
              <a:gd name="connsiteX8" fmla="*/ 0 w 5646738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46738" h="6858000">
                <a:moveTo>
                  <a:pt x="3541485" y="2"/>
                </a:moveTo>
                <a:lnTo>
                  <a:pt x="5646738" y="1831986"/>
                </a:lnTo>
                <a:lnTo>
                  <a:pt x="5646738" y="1833761"/>
                </a:lnTo>
                <a:lnTo>
                  <a:pt x="3541486" y="6858000"/>
                </a:lnTo>
                <a:lnTo>
                  <a:pt x="3541485" y="6858000"/>
                </a:lnTo>
                <a:close/>
                <a:moveTo>
                  <a:pt x="0" y="0"/>
                </a:moveTo>
                <a:lnTo>
                  <a:pt x="3541484" y="0"/>
                </a:lnTo>
                <a:lnTo>
                  <a:pt x="354148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0147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>
        <p159:morph option="byObject"/>
      </p:transition>
    </mc:Choice>
    <mc:Fallback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9058-FC11-435F-CD20-06CAF5CC1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6AD023-B6E7-A48C-6519-F52763288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7647A-D8F9-1D4B-E5CD-2476583B3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EAC5-028F-452A-A063-ACEC6C13176B}" type="datetimeFigureOut">
              <a:rPr lang="en-ID" smtClean="0"/>
              <a:t>31/01/2023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2E8C3-EB9B-EA3D-352F-742145BED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6A04C-085B-CBE7-03AF-FA8B55CB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C2E21-59CB-4229-B0A3-43AE8A3C01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0042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993BD3-1682-E508-6E50-B187FF0D85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09EA75-C723-0CA2-6F7F-167FEEBB2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8AEC9-3537-A47A-EF55-CBCBF423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EAC5-028F-452A-A063-ACEC6C13176B}" type="datetimeFigureOut">
              <a:rPr lang="en-ID" smtClean="0"/>
              <a:t>31/01/2023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89B54-8FC5-F19B-3F40-1E2FF3B35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11582-3170-73F2-37FE-D9FDF6656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C2E21-59CB-4229-B0A3-43AE8A3C01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7297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2D67FCE-3E22-2ED3-78EB-D9CA305047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642100"/>
          </a:xfrm>
          <a:custGeom>
            <a:avLst/>
            <a:gdLst>
              <a:gd name="connsiteX0" fmla="*/ 0 w 12192000"/>
              <a:gd name="connsiteY0" fmla="*/ 0 h 6642100"/>
              <a:gd name="connsiteX1" fmla="*/ 12192000 w 12192000"/>
              <a:gd name="connsiteY1" fmla="*/ 0 h 6642100"/>
              <a:gd name="connsiteX2" fmla="*/ 12192000 w 12192000"/>
              <a:gd name="connsiteY2" fmla="*/ 6642100 h 6642100"/>
              <a:gd name="connsiteX3" fmla="*/ 12191999 w 12192000"/>
              <a:gd name="connsiteY3" fmla="*/ 6642100 h 6642100"/>
              <a:gd name="connsiteX4" fmla="*/ 12191999 w 12192000"/>
              <a:gd name="connsiteY4" fmla="*/ 6404913 h 6642100"/>
              <a:gd name="connsiteX5" fmla="*/ 12074201 w 12192000"/>
              <a:gd name="connsiteY5" fmla="*/ 6227872 h 6642100"/>
              <a:gd name="connsiteX6" fmla="*/ 446498 w 12192000"/>
              <a:gd name="connsiteY6" fmla="*/ 1186655 h 6642100"/>
              <a:gd name="connsiteX7" fmla="*/ 1 w 12192000"/>
              <a:gd name="connsiteY7" fmla="*/ 1179561 h 6642100"/>
              <a:gd name="connsiteX8" fmla="*/ 1 w 12192000"/>
              <a:gd name="connsiteY8" fmla="*/ 6642100 h 6642100"/>
              <a:gd name="connsiteX9" fmla="*/ 0 w 12192000"/>
              <a:gd name="connsiteY9" fmla="*/ 6642100 h 664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642100">
                <a:moveTo>
                  <a:pt x="0" y="0"/>
                </a:moveTo>
                <a:lnTo>
                  <a:pt x="12192000" y="0"/>
                </a:lnTo>
                <a:lnTo>
                  <a:pt x="12192000" y="6642100"/>
                </a:lnTo>
                <a:lnTo>
                  <a:pt x="12191999" y="6642100"/>
                </a:lnTo>
                <a:lnTo>
                  <a:pt x="12191999" y="6404913"/>
                </a:lnTo>
                <a:lnTo>
                  <a:pt x="12074201" y="6227872"/>
                </a:lnTo>
                <a:cubicBezTo>
                  <a:pt x="10078590" y="3378347"/>
                  <a:pt x="5652995" y="1352505"/>
                  <a:pt x="446498" y="1186655"/>
                </a:cubicBezTo>
                <a:lnTo>
                  <a:pt x="1" y="1179561"/>
                </a:lnTo>
                <a:lnTo>
                  <a:pt x="1" y="6642100"/>
                </a:lnTo>
                <a:lnTo>
                  <a:pt x="0" y="664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78745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>
        <p159:morph option="byObject"/>
      </p:transition>
    </mc:Choice>
    <mc:Fallback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C2B3937-6559-0327-EA59-2D80FEEC56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07463" y="1"/>
            <a:ext cx="6179313" cy="1633866"/>
          </a:xfrm>
          <a:custGeom>
            <a:avLst/>
            <a:gdLst>
              <a:gd name="connsiteX0" fmla="*/ 1017368 w 6179313"/>
              <a:gd name="connsiteY0" fmla="*/ 0 h 1633866"/>
              <a:gd name="connsiteX1" fmla="*/ 6179313 w 6179313"/>
              <a:gd name="connsiteY1" fmla="*/ 0 h 1633866"/>
              <a:gd name="connsiteX2" fmla="*/ 5161947 w 6179313"/>
              <a:gd name="connsiteY2" fmla="*/ 1633866 h 1633866"/>
              <a:gd name="connsiteX3" fmla="*/ 0 w 6179313"/>
              <a:gd name="connsiteY3" fmla="*/ 1633866 h 1633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9313" h="1633866">
                <a:moveTo>
                  <a:pt x="1017368" y="0"/>
                </a:moveTo>
                <a:lnTo>
                  <a:pt x="6179313" y="0"/>
                </a:lnTo>
                <a:lnTo>
                  <a:pt x="5161947" y="1633866"/>
                </a:lnTo>
                <a:lnTo>
                  <a:pt x="0" y="16338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F5A07D59-8956-B174-0BE0-4CFF7C69AB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29702" y="1741379"/>
            <a:ext cx="6179314" cy="1633866"/>
          </a:xfrm>
          <a:custGeom>
            <a:avLst/>
            <a:gdLst>
              <a:gd name="connsiteX0" fmla="*/ 1017368 w 6179314"/>
              <a:gd name="connsiteY0" fmla="*/ 0 h 1633866"/>
              <a:gd name="connsiteX1" fmla="*/ 6179314 w 6179314"/>
              <a:gd name="connsiteY1" fmla="*/ 0 h 1633866"/>
              <a:gd name="connsiteX2" fmla="*/ 5161946 w 6179314"/>
              <a:gd name="connsiteY2" fmla="*/ 1633866 h 1633866"/>
              <a:gd name="connsiteX3" fmla="*/ 0 w 6179314"/>
              <a:gd name="connsiteY3" fmla="*/ 1633866 h 1633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9314" h="1633866">
                <a:moveTo>
                  <a:pt x="1017368" y="0"/>
                </a:moveTo>
                <a:lnTo>
                  <a:pt x="6179314" y="0"/>
                </a:lnTo>
                <a:lnTo>
                  <a:pt x="5161946" y="1633866"/>
                </a:lnTo>
                <a:lnTo>
                  <a:pt x="0" y="16338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A31A130-D36F-C9F1-D9AA-AE5C203346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45393" y="3482756"/>
            <a:ext cx="6179313" cy="1633866"/>
          </a:xfrm>
          <a:custGeom>
            <a:avLst/>
            <a:gdLst>
              <a:gd name="connsiteX0" fmla="*/ 1017366 w 6179313"/>
              <a:gd name="connsiteY0" fmla="*/ 0 h 1633866"/>
              <a:gd name="connsiteX1" fmla="*/ 6179313 w 6179313"/>
              <a:gd name="connsiteY1" fmla="*/ 0 h 1633866"/>
              <a:gd name="connsiteX2" fmla="*/ 5161947 w 6179313"/>
              <a:gd name="connsiteY2" fmla="*/ 1633866 h 1633866"/>
              <a:gd name="connsiteX3" fmla="*/ 0 w 6179313"/>
              <a:gd name="connsiteY3" fmla="*/ 1633866 h 1633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9313" h="1633866">
                <a:moveTo>
                  <a:pt x="1017366" y="0"/>
                </a:moveTo>
                <a:lnTo>
                  <a:pt x="6179313" y="0"/>
                </a:lnTo>
                <a:lnTo>
                  <a:pt x="5161947" y="1633866"/>
                </a:lnTo>
                <a:lnTo>
                  <a:pt x="0" y="16338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6A76680-4F13-4B93-9A52-7DB201D10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61080" y="5224134"/>
            <a:ext cx="6179314" cy="1633866"/>
          </a:xfrm>
          <a:custGeom>
            <a:avLst/>
            <a:gdLst>
              <a:gd name="connsiteX0" fmla="*/ 1017368 w 6179314"/>
              <a:gd name="connsiteY0" fmla="*/ 0 h 1633866"/>
              <a:gd name="connsiteX1" fmla="*/ 6179314 w 6179314"/>
              <a:gd name="connsiteY1" fmla="*/ 0 h 1633866"/>
              <a:gd name="connsiteX2" fmla="*/ 5161947 w 6179314"/>
              <a:gd name="connsiteY2" fmla="*/ 1633866 h 1633866"/>
              <a:gd name="connsiteX3" fmla="*/ 0 w 6179314"/>
              <a:gd name="connsiteY3" fmla="*/ 1633866 h 1633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9314" h="1633866">
                <a:moveTo>
                  <a:pt x="1017368" y="0"/>
                </a:moveTo>
                <a:lnTo>
                  <a:pt x="6179314" y="0"/>
                </a:lnTo>
                <a:lnTo>
                  <a:pt x="5161947" y="1633866"/>
                </a:lnTo>
                <a:lnTo>
                  <a:pt x="0" y="16338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3443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>
        <p159:morph option="byObject"/>
      </p:transition>
    </mc:Choice>
    <mc:Fallback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DE03D6-A75B-3549-272D-6AC2F1F2D4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76969" y="-2236"/>
            <a:ext cx="7115033" cy="6860235"/>
          </a:xfrm>
          <a:custGeom>
            <a:avLst/>
            <a:gdLst>
              <a:gd name="connsiteX0" fmla="*/ 1715059 w 7115033"/>
              <a:gd name="connsiteY0" fmla="*/ 0 h 6860235"/>
              <a:gd name="connsiteX1" fmla="*/ 7115033 w 7115033"/>
              <a:gd name="connsiteY1" fmla="*/ 0 h 6860235"/>
              <a:gd name="connsiteX2" fmla="*/ 7115033 w 7115033"/>
              <a:gd name="connsiteY2" fmla="*/ 6860235 h 6860235"/>
              <a:gd name="connsiteX3" fmla="*/ 0 w 7115033"/>
              <a:gd name="connsiteY3" fmla="*/ 6860235 h 686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5033" h="6860235">
                <a:moveTo>
                  <a:pt x="1715059" y="0"/>
                </a:moveTo>
                <a:lnTo>
                  <a:pt x="7115033" y="0"/>
                </a:lnTo>
                <a:lnTo>
                  <a:pt x="7115033" y="6860235"/>
                </a:lnTo>
                <a:lnTo>
                  <a:pt x="0" y="68602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61685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4DF45A3-720B-DE80-ADFB-DE6003F470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460310"/>
            <a:ext cx="6096000" cy="5397690"/>
          </a:xfrm>
          <a:custGeom>
            <a:avLst/>
            <a:gdLst>
              <a:gd name="connsiteX0" fmla="*/ 0 w 6096000"/>
              <a:gd name="connsiteY0" fmla="*/ 0 h 5397690"/>
              <a:gd name="connsiteX1" fmla="*/ 6096000 w 6096000"/>
              <a:gd name="connsiteY1" fmla="*/ 0 h 5397690"/>
              <a:gd name="connsiteX2" fmla="*/ 6096000 w 6096000"/>
              <a:gd name="connsiteY2" fmla="*/ 2169709 h 5397690"/>
              <a:gd name="connsiteX3" fmla="*/ 3604955 w 6096000"/>
              <a:gd name="connsiteY3" fmla="*/ 2169709 h 5397690"/>
              <a:gd name="connsiteX4" fmla="*/ 3604955 w 6096000"/>
              <a:gd name="connsiteY4" fmla="*/ 5397690 h 5397690"/>
              <a:gd name="connsiteX5" fmla="*/ 0 w 6096000"/>
              <a:gd name="connsiteY5" fmla="*/ 5397690 h 539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5397690">
                <a:moveTo>
                  <a:pt x="0" y="0"/>
                </a:moveTo>
                <a:lnTo>
                  <a:pt x="6096000" y="0"/>
                </a:lnTo>
                <a:lnTo>
                  <a:pt x="6096000" y="2169709"/>
                </a:lnTo>
                <a:lnTo>
                  <a:pt x="3604955" y="2169709"/>
                </a:lnTo>
                <a:lnTo>
                  <a:pt x="3604955" y="5397690"/>
                </a:lnTo>
                <a:lnTo>
                  <a:pt x="0" y="53976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599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>
        <p159:morph option="byObject"/>
      </p:transition>
    </mc:Choice>
    <mc:Fallback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95183BC-C495-368A-934B-330F954C85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16150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27531-09EF-4A13-E96B-4520B519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EAC5-028F-452A-A063-ACEC6C13176B}" type="datetimeFigureOut">
              <a:rPr lang="en-ID" smtClean="0"/>
              <a:t>31/01/2023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EF0166-1280-C6C4-0C71-F02E98A16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313C9-AB40-0C18-A9E8-3E896C52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C2E21-59CB-4229-B0A3-43AE8A3C01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1688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>
        <p159:morph option="byObject"/>
      </p:transition>
    </mc:Choice>
    <mc:Fallback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E5D6F-300C-163E-659E-E8D4DA501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CBFD2-702E-5BD1-7384-4A92508D7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284F1-2725-3341-22F5-3AA8E960D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46485-5635-0642-5E8E-67670F203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EAC5-028F-452A-A063-ACEC6C13176B}" type="datetimeFigureOut">
              <a:rPr lang="en-ID" smtClean="0"/>
              <a:t>31/01/2023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F77ECF-548C-5028-9F17-E8C00F6A3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24758-7D01-16C7-8344-33313F72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C2E21-59CB-4229-B0A3-43AE8A3C01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0475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24E4C-2A40-66C9-F120-A6CA91527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7A5641-3A5E-F5D3-C5F6-50321FA91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7A7EE-7312-79A5-394F-80F2D3E5F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620DC-B44E-D010-75BB-08C4AC8B1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EAC5-028F-452A-A063-ACEC6C13176B}" type="datetimeFigureOut">
              <a:rPr lang="en-ID" smtClean="0"/>
              <a:t>31/01/2023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97B00-A545-3F9E-EAE7-C1DF6299F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0B082-554A-CB72-FDC4-A453C0DB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C2E21-59CB-4229-B0A3-43AE8A3C01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1242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5B627C-2D94-A9FE-ECE3-EAC9468C7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2C6DF-AC4B-5C89-D50F-46FC5BF80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F89EA-B5B7-57EB-278F-46A3DFA55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4EAC5-028F-452A-A063-ACEC6C13176B}" type="datetimeFigureOut">
              <a:rPr lang="en-ID" smtClean="0"/>
              <a:t>31/01/2023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0B018-1A0E-EFC1-B39E-3E69E729D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66D82-3930-E5F1-09EC-2DD6B3E1F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C2E21-59CB-4229-B0A3-43AE8A3C01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8888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>
        <p159:morph option="byObject"/>
      </p:transition>
    </mc:Choice>
    <mc:Fallback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3.jpg"/><Relationship Id="rId7" Type="http://schemas.openxmlformats.org/officeDocument/2006/relationships/slide" Target="slide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arallelogram 18">
            <a:extLst>
              <a:ext uri="{FF2B5EF4-FFF2-40B4-BE49-F238E27FC236}">
                <a16:creationId xmlns:a16="http://schemas.microsoft.com/office/drawing/2014/main" id="{0912A2D9-9F83-12DB-C56B-BB5742A75A15}"/>
              </a:ext>
            </a:extLst>
          </p:cNvPr>
          <p:cNvSpPr/>
          <p:nvPr/>
        </p:nvSpPr>
        <p:spPr>
          <a:xfrm>
            <a:off x="2361064" y="3945585"/>
            <a:ext cx="2688607" cy="2912415"/>
          </a:xfrm>
          <a:prstGeom prst="parallelogram">
            <a:avLst>
              <a:gd name="adj" fmla="val 43957"/>
            </a:avLst>
          </a:prstGeom>
          <a:solidFill>
            <a:srgbClr val="EA8F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0C2047C6-DD1C-4992-7BC3-CC26ABBBE6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4" r="22554"/>
          <a:stretch>
            <a:fillRect/>
          </a:stretch>
        </p:blipFill>
        <p:spPr/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6EEA67A-2F5A-9182-EE3C-2F000812DC58}"/>
              </a:ext>
            </a:extLst>
          </p:cNvPr>
          <p:cNvSpPr/>
          <p:nvPr/>
        </p:nvSpPr>
        <p:spPr>
          <a:xfrm>
            <a:off x="0" y="1528549"/>
            <a:ext cx="5049671" cy="1107996"/>
          </a:xfrm>
          <a:prstGeom prst="rect">
            <a:avLst/>
          </a:prstGeom>
          <a:gradFill>
            <a:gsLst>
              <a:gs pos="37000">
                <a:schemeClr val="tx1">
                  <a:alpha val="60000"/>
                </a:schemeClr>
              </a:gs>
              <a:gs pos="100000">
                <a:schemeClr val="tx1">
                  <a:lumMod val="85000"/>
                  <a:lumOff val="1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C06823-D704-33A9-2DC5-7C8808D2275C}"/>
              </a:ext>
            </a:extLst>
          </p:cNvPr>
          <p:cNvSpPr txBox="1"/>
          <p:nvPr/>
        </p:nvSpPr>
        <p:spPr>
          <a:xfrm>
            <a:off x="648735" y="1697826"/>
            <a:ext cx="43492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pc="300" dirty="0">
                <a:solidFill>
                  <a:schemeClr val="bg1"/>
                </a:solidFill>
                <a:latin typeface="BigNoodleTitling" panose="02000708030402040100" pitchFamily="2" charset="0"/>
              </a:rPr>
              <a:t>P r e s e n t a t I o n</a:t>
            </a:r>
            <a:endParaRPr lang="en-ID" sz="4400" spc="3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083F8D-FAA6-2609-2E5F-4D951BD6DE03}"/>
              </a:ext>
            </a:extLst>
          </p:cNvPr>
          <p:cNvSpPr txBox="1"/>
          <p:nvPr/>
        </p:nvSpPr>
        <p:spPr>
          <a:xfrm>
            <a:off x="6581126" y="3649842"/>
            <a:ext cx="537849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Lorem ipsum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dolor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sit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amet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consectetur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adipiscing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elit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sed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do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eiusmod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tempor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incididunt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ut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labore et dolore magna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aliqua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. Ut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enim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ad minim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veniam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quis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nostrud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exercitation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ullamco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laboris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nisi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ut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aliquip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ex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ea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commodo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consequat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. Duis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aute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irure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dolor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in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reprehenderit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in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voluptate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velit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esse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cillum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dolore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eu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fugiat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nulla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pariatur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.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Excepteur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sint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occaecat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cupidatat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non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proident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sunt in culpa qui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officia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deserunt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mollit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anim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id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est</a:t>
            </a:r>
            <a:r>
              <a:rPr lang="en-ID" sz="12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laborum</a:t>
            </a:r>
            <a:endParaRPr lang="en-ID" sz="12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D2829B-97FF-BFEE-D54E-918F4EA36C21}"/>
              </a:ext>
            </a:extLst>
          </p:cNvPr>
          <p:cNvSpPr/>
          <p:nvPr/>
        </p:nvSpPr>
        <p:spPr>
          <a:xfrm>
            <a:off x="7890210" y="5044646"/>
            <a:ext cx="2953492" cy="39364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BigNoodleTitling" panose="02000708030402040100" pitchFamily="2" charset="0"/>
              </a:rPr>
              <a:t>Your name here</a:t>
            </a:r>
            <a:endParaRPr lang="en-ID" spc="3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F81C056-6DF2-06C6-FE97-E3F7D0E5C744}"/>
              </a:ext>
            </a:extLst>
          </p:cNvPr>
          <p:cNvSpPr/>
          <p:nvPr/>
        </p:nvSpPr>
        <p:spPr>
          <a:xfrm>
            <a:off x="8492967" y="1264198"/>
            <a:ext cx="1554807" cy="1554807"/>
          </a:xfrm>
          <a:prstGeom prst="ellipse">
            <a:avLst/>
          </a:prstGeom>
          <a:solidFill>
            <a:srgbClr val="EA8F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pc="600" dirty="0">
                <a:latin typeface="BigNoodleTitling" panose="02000708030402040100" pitchFamily="2" charset="0"/>
              </a:rPr>
              <a:t>logo</a:t>
            </a:r>
            <a:endParaRPr lang="en-ID" sz="2800" spc="600" dirty="0">
              <a:latin typeface="BigNoodleTitling" panose="020007080304020401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7581C1-706E-A175-310F-00E65EEDF254}"/>
              </a:ext>
            </a:extLst>
          </p:cNvPr>
          <p:cNvSpPr/>
          <p:nvPr/>
        </p:nvSpPr>
        <p:spPr>
          <a:xfrm>
            <a:off x="8492967" y="5574401"/>
            <a:ext cx="1747979" cy="39364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BigNoodleTitling" panose="02000708030402040100" pitchFamily="2" charset="0"/>
              </a:rPr>
              <a:t>Your id</a:t>
            </a:r>
            <a:endParaRPr lang="en-ID" spc="3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053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F06BBF04-0A3D-43FC-BAFC-387DE98459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5" t="34761" r="10745" b="32004"/>
          <a:stretch/>
        </p:blipFill>
        <p:spPr>
          <a:xfrm>
            <a:off x="5407463" y="1"/>
            <a:ext cx="6179313" cy="1633866"/>
          </a:xfrm>
        </p:spPr>
      </p:pic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8354CCCD-6726-5769-3355-EC2C986FF26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" t="36978" r="4096" b="26241"/>
          <a:stretch/>
        </p:blipFill>
        <p:spPr>
          <a:xfrm>
            <a:off x="4329702" y="1741379"/>
            <a:ext cx="6179314" cy="1633866"/>
          </a:xfrm>
        </p:spPr>
      </p:pic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C2F1395D-0B0C-7749-AAC7-B99A86831CC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" t="37603" r="4357" b="26219"/>
          <a:stretch/>
        </p:blipFill>
        <p:spPr>
          <a:xfrm>
            <a:off x="3245393" y="3482756"/>
            <a:ext cx="6179313" cy="1633866"/>
          </a:xfrm>
        </p:spPr>
      </p:pic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26C071D5-EA69-91F5-236D-9D54CC1443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" t="5996" r="9741" b="59042"/>
          <a:stretch/>
        </p:blipFill>
        <p:spPr>
          <a:xfrm>
            <a:off x="2161080" y="5224134"/>
            <a:ext cx="6179314" cy="1633866"/>
          </a:xfr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DCC0E85-15BA-0A13-B92E-DAD7BEE4FA60}"/>
              </a:ext>
            </a:extLst>
          </p:cNvPr>
          <p:cNvSpPr/>
          <p:nvPr/>
        </p:nvSpPr>
        <p:spPr>
          <a:xfrm>
            <a:off x="5407463" y="1"/>
            <a:ext cx="6179313" cy="1633866"/>
          </a:xfrm>
          <a:custGeom>
            <a:avLst/>
            <a:gdLst>
              <a:gd name="connsiteX0" fmla="*/ 794419 w 4825163"/>
              <a:gd name="connsiteY0" fmla="*/ 0 h 1633866"/>
              <a:gd name="connsiteX1" fmla="*/ 4825163 w 4825163"/>
              <a:gd name="connsiteY1" fmla="*/ 0 h 1633866"/>
              <a:gd name="connsiteX2" fmla="*/ 4030745 w 4825163"/>
              <a:gd name="connsiteY2" fmla="*/ 1633866 h 1633866"/>
              <a:gd name="connsiteX3" fmla="*/ 0 w 4825163"/>
              <a:gd name="connsiteY3" fmla="*/ 1633866 h 1633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163" h="1633866">
                <a:moveTo>
                  <a:pt x="794419" y="0"/>
                </a:moveTo>
                <a:lnTo>
                  <a:pt x="4825163" y="0"/>
                </a:lnTo>
                <a:lnTo>
                  <a:pt x="4030745" y="1633866"/>
                </a:lnTo>
                <a:lnTo>
                  <a:pt x="0" y="1633866"/>
                </a:lnTo>
                <a:close/>
              </a:path>
            </a:pathLst>
          </a:custGeom>
          <a:solidFill>
            <a:srgbClr val="EA8F0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E016EFB-0AC7-90D4-8C15-7FC7547BF630}"/>
              </a:ext>
            </a:extLst>
          </p:cNvPr>
          <p:cNvSpPr/>
          <p:nvPr/>
        </p:nvSpPr>
        <p:spPr>
          <a:xfrm>
            <a:off x="4329703" y="1741379"/>
            <a:ext cx="6179314" cy="1633866"/>
          </a:xfrm>
          <a:custGeom>
            <a:avLst/>
            <a:gdLst>
              <a:gd name="connsiteX0" fmla="*/ 794419 w 4825164"/>
              <a:gd name="connsiteY0" fmla="*/ 0 h 1633866"/>
              <a:gd name="connsiteX1" fmla="*/ 4825164 w 4825164"/>
              <a:gd name="connsiteY1" fmla="*/ 0 h 1633866"/>
              <a:gd name="connsiteX2" fmla="*/ 4030745 w 4825164"/>
              <a:gd name="connsiteY2" fmla="*/ 1633866 h 1633866"/>
              <a:gd name="connsiteX3" fmla="*/ 0 w 4825164"/>
              <a:gd name="connsiteY3" fmla="*/ 1633866 h 1633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164" h="1633866">
                <a:moveTo>
                  <a:pt x="794419" y="0"/>
                </a:moveTo>
                <a:lnTo>
                  <a:pt x="4825164" y="0"/>
                </a:lnTo>
                <a:lnTo>
                  <a:pt x="4030745" y="1633866"/>
                </a:lnTo>
                <a:lnTo>
                  <a:pt x="0" y="1633866"/>
                </a:lnTo>
                <a:close/>
              </a:path>
            </a:pathLst>
          </a:custGeom>
          <a:solidFill>
            <a:srgbClr val="EA8F0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95F9CCF7-76AE-4B06-6653-2E6EBD015873}"/>
              </a:ext>
            </a:extLst>
          </p:cNvPr>
          <p:cNvSpPr/>
          <p:nvPr/>
        </p:nvSpPr>
        <p:spPr>
          <a:xfrm>
            <a:off x="3245393" y="3482756"/>
            <a:ext cx="6179313" cy="1633866"/>
          </a:xfrm>
          <a:custGeom>
            <a:avLst/>
            <a:gdLst>
              <a:gd name="connsiteX0" fmla="*/ 794418 w 4825163"/>
              <a:gd name="connsiteY0" fmla="*/ 0 h 1633866"/>
              <a:gd name="connsiteX1" fmla="*/ 4825163 w 4825163"/>
              <a:gd name="connsiteY1" fmla="*/ 0 h 1633866"/>
              <a:gd name="connsiteX2" fmla="*/ 4030745 w 4825163"/>
              <a:gd name="connsiteY2" fmla="*/ 1633866 h 1633866"/>
              <a:gd name="connsiteX3" fmla="*/ 0 w 4825163"/>
              <a:gd name="connsiteY3" fmla="*/ 1633866 h 1633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163" h="1633866">
                <a:moveTo>
                  <a:pt x="794418" y="0"/>
                </a:moveTo>
                <a:lnTo>
                  <a:pt x="4825163" y="0"/>
                </a:lnTo>
                <a:lnTo>
                  <a:pt x="4030745" y="1633866"/>
                </a:lnTo>
                <a:lnTo>
                  <a:pt x="0" y="1633866"/>
                </a:lnTo>
                <a:close/>
              </a:path>
            </a:pathLst>
          </a:custGeom>
          <a:solidFill>
            <a:srgbClr val="EA8F0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7185B6BD-A154-6023-3791-8AC96529FEFE}"/>
              </a:ext>
            </a:extLst>
          </p:cNvPr>
          <p:cNvSpPr/>
          <p:nvPr/>
        </p:nvSpPr>
        <p:spPr>
          <a:xfrm>
            <a:off x="2161081" y="5224134"/>
            <a:ext cx="6179314" cy="1633866"/>
          </a:xfrm>
          <a:custGeom>
            <a:avLst/>
            <a:gdLst>
              <a:gd name="connsiteX0" fmla="*/ 794419 w 4825164"/>
              <a:gd name="connsiteY0" fmla="*/ 0 h 1633866"/>
              <a:gd name="connsiteX1" fmla="*/ 4825164 w 4825164"/>
              <a:gd name="connsiteY1" fmla="*/ 0 h 1633866"/>
              <a:gd name="connsiteX2" fmla="*/ 4030745 w 4825164"/>
              <a:gd name="connsiteY2" fmla="*/ 1633866 h 1633866"/>
              <a:gd name="connsiteX3" fmla="*/ 0 w 4825164"/>
              <a:gd name="connsiteY3" fmla="*/ 1633866 h 1633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164" h="1633866">
                <a:moveTo>
                  <a:pt x="794419" y="0"/>
                </a:moveTo>
                <a:lnTo>
                  <a:pt x="4825164" y="0"/>
                </a:lnTo>
                <a:lnTo>
                  <a:pt x="4030745" y="1633866"/>
                </a:lnTo>
                <a:lnTo>
                  <a:pt x="0" y="1633866"/>
                </a:lnTo>
                <a:close/>
              </a:path>
            </a:pathLst>
          </a:custGeom>
          <a:solidFill>
            <a:srgbClr val="EA8F0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060137-7E1A-AFC8-3917-550D6DEABB1C}"/>
              </a:ext>
            </a:extLst>
          </p:cNvPr>
          <p:cNvSpPr txBox="1"/>
          <p:nvPr/>
        </p:nvSpPr>
        <p:spPr>
          <a:xfrm>
            <a:off x="8518939" y="6335811"/>
            <a:ext cx="36775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D" sz="1400" b="0" i="0" spc="30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Lorem ipsum </a:t>
            </a:r>
            <a:r>
              <a:rPr lang="en-ID" sz="1400" b="0" i="0" spc="3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dolor</a:t>
            </a:r>
            <a:r>
              <a:rPr lang="en-ID" sz="1400" b="0" i="0" spc="30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sit </a:t>
            </a:r>
            <a:r>
              <a:rPr lang="en-ID" sz="1400" b="0" i="0" spc="3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amet</a:t>
            </a:r>
            <a:endParaRPr lang="en-ID" sz="1400" spc="3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0CC52DA-AC42-6F40-5FA8-39A9D0CE6610}"/>
              </a:ext>
            </a:extLst>
          </p:cNvPr>
          <p:cNvSpPr txBox="1"/>
          <p:nvPr/>
        </p:nvSpPr>
        <p:spPr>
          <a:xfrm>
            <a:off x="321583" y="226725"/>
            <a:ext cx="35074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400" b="0" i="0" spc="30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presentation</a:t>
            </a:r>
            <a:endParaRPr lang="en-ID" sz="4400" spc="3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FF948D-CBB2-BF2D-5F62-9B68D610276D}"/>
              </a:ext>
            </a:extLst>
          </p:cNvPr>
          <p:cNvSpPr txBox="1"/>
          <p:nvPr/>
        </p:nvSpPr>
        <p:spPr>
          <a:xfrm>
            <a:off x="348879" y="842277"/>
            <a:ext cx="3869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b="0" i="0" spc="60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Lorem ipsum </a:t>
            </a:r>
            <a:r>
              <a:rPr lang="en-ID" sz="1400" b="0" i="0" spc="6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dolor</a:t>
            </a:r>
            <a:r>
              <a:rPr lang="en-ID" sz="1400" b="0" i="0" spc="60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sit </a:t>
            </a:r>
            <a:r>
              <a:rPr lang="en-ID" sz="1400" b="0" i="0" spc="6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amet</a:t>
            </a:r>
            <a:endParaRPr lang="en-ID" sz="1400" spc="6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9CFD92A-3B73-80AE-C5ED-DA62FCEC15F9}"/>
              </a:ext>
            </a:extLst>
          </p:cNvPr>
          <p:cNvCxnSpPr/>
          <p:nvPr/>
        </p:nvCxnSpPr>
        <p:spPr>
          <a:xfrm>
            <a:off x="321583" y="1226850"/>
            <a:ext cx="3507467" cy="0"/>
          </a:xfrm>
          <a:prstGeom prst="line">
            <a:avLst/>
          </a:prstGeom>
          <a:ln w="44450" cap="rnd">
            <a:gradFill>
              <a:gsLst>
                <a:gs pos="14000">
                  <a:srgbClr val="EA8F08"/>
                </a:gs>
                <a:gs pos="72000">
                  <a:schemeClr val="tx1">
                    <a:lumMod val="85000"/>
                    <a:lumOff val="1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84D4CCB-8066-6862-93D6-C68A6F91B4FD}"/>
              </a:ext>
            </a:extLst>
          </p:cNvPr>
          <p:cNvSpPr txBox="1"/>
          <p:nvPr/>
        </p:nvSpPr>
        <p:spPr>
          <a:xfrm>
            <a:off x="6425292" y="-3739"/>
            <a:ext cx="21748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0" i="0" spc="3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Latar</a:t>
            </a:r>
            <a:r>
              <a:rPr lang="en-ID" sz="2400" b="0" i="0" spc="30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2400" b="0" i="0" spc="3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belakang</a:t>
            </a:r>
            <a:endParaRPr lang="en-ID" sz="2400" spc="3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9099AD9-BF4D-A087-7860-B41D2F2F3816}"/>
              </a:ext>
            </a:extLst>
          </p:cNvPr>
          <p:cNvSpPr txBox="1"/>
          <p:nvPr/>
        </p:nvSpPr>
        <p:spPr>
          <a:xfrm>
            <a:off x="5347702" y="1741378"/>
            <a:ext cx="2911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0" i="0" spc="3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Identifikasi</a:t>
            </a:r>
            <a:r>
              <a:rPr lang="en-ID" sz="2400" b="0" i="0" spc="30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2400" b="0" i="0" spc="3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masalah</a:t>
            </a:r>
            <a:endParaRPr lang="en-ID" sz="2400" spc="3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750656F-B9FB-2E99-8834-39F49321A941}"/>
              </a:ext>
            </a:extLst>
          </p:cNvPr>
          <p:cNvSpPr txBox="1"/>
          <p:nvPr/>
        </p:nvSpPr>
        <p:spPr>
          <a:xfrm>
            <a:off x="4269941" y="3482756"/>
            <a:ext cx="2911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0" i="0" spc="3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rumusan</a:t>
            </a:r>
            <a:r>
              <a:rPr lang="en-ID" sz="2400" b="0" i="0" spc="30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2400" b="0" i="0" spc="3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masalah</a:t>
            </a:r>
            <a:endParaRPr lang="en-ID" sz="2400" spc="3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1265058-69C8-2F18-E15A-36B080635AB2}"/>
              </a:ext>
            </a:extLst>
          </p:cNvPr>
          <p:cNvSpPr txBox="1"/>
          <p:nvPr/>
        </p:nvSpPr>
        <p:spPr>
          <a:xfrm>
            <a:off x="3178244" y="5224133"/>
            <a:ext cx="2911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0" i="0" spc="3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Tujuan</a:t>
            </a:r>
            <a:r>
              <a:rPr lang="en-ID" sz="2400" b="0" i="0" spc="30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2400" b="0" i="0" spc="3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penelitian</a:t>
            </a:r>
            <a:endParaRPr lang="en-ID" sz="2400" spc="3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14BDA6-D3EB-CE84-1158-038C24EDC655}"/>
              </a:ext>
            </a:extLst>
          </p:cNvPr>
          <p:cNvSpPr txBox="1"/>
          <p:nvPr/>
        </p:nvSpPr>
        <p:spPr>
          <a:xfrm>
            <a:off x="6425292" y="457926"/>
            <a:ext cx="359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Lorem ipsum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dolor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sit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amet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consectetur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adipiscing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elit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sed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do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eiusmod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tempor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incididunt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labore et dolore magna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aliqua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… </a:t>
            </a:r>
            <a:endParaRPr lang="en-ID" sz="12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33D9000-E264-D2F0-FB17-C2310AE41953}"/>
              </a:ext>
            </a:extLst>
          </p:cNvPr>
          <p:cNvSpPr txBox="1"/>
          <p:nvPr/>
        </p:nvSpPr>
        <p:spPr>
          <a:xfrm>
            <a:off x="5347702" y="2206947"/>
            <a:ext cx="359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Lorem ipsum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dolor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sit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amet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consectetur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adipiscing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elit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sed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do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eiusmod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tempor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incididunt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labore et dolore magna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aliqua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. ..</a:t>
            </a:r>
            <a:endParaRPr lang="en-ID" sz="12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59069E1-2928-8B3C-03F9-742BE2D3E3C9}"/>
              </a:ext>
            </a:extLst>
          </p:cNvPr>
          <p:cNvSpPr txBox="1"/>
          <p:nvPr/>
        </p:nvSpPr>
        <p:spPr>
          <a:xfrm>
            <a:off x="4269941" y="3944421"/>
            <a:ext cx="359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Lorem ipsum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dolor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sit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amet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consectetur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adipiscing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elit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sed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do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eiusmod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tempor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incididunt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labore et dolore magna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aliqua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. ..</a:t>
            </a:r>
            <a:endParaRPr lang="en-ID" sz="12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C1D7565-6905-F85E-FCAA-E6C79D0D5525}"/>
              </a:ext>
            </a:extLst>
          </p:cNvPr>
          <p:cNvSpPr txBox="1"/>
          <p:nvPr/>
        </p:nvSpPr>
        <p:spPr>
          <a:xfrm>
            <a:off x="3178243" y="5685798"/>
            <a:ext cx="359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Lorem ipsum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dolor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sit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amet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consectetur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adipiscing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elit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sed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do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eiusmod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tempor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incididunt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ut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labore et dolore magna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aliqua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. ..</a:t>
            </a:r>
            <a:endParaRPr lang="en-ID" sz="12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79" name="Rectangle: Rounded Corners 78">
            <a:hlinkClick r:id="rId6" action="ppaction://hlinksldjump"/>
            <a:extLst>
              <a:ext uri="{FF2B5EF4-FFF2-40B4-BE49-F238E27FC236}">
                <a16:creationId xmlns:a16="http://schemas.microsoft.com/office/drawing/2014/main" id="{0855068D-5AB1-6219-B720-E0DA2C7D4061}"/>
              </a:ext>
            </a:extLst>
          </p:cNvPr>
          <p:cNvSpPr/>
          <p:nvPr/>
        </p:nvSpPr>
        <p:spPr>
          <a:xfrm>
            <a:off x="9703462" y="1226850"/>
            <a:ext cx="853442" cy="309892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BigNoodleTitling" panose="02000708030402040100" pitchFamily="2" charset="0"/>
              </a:rPr>
              <a:t>Read more</a:t>
            </a:r>
            <a:endParaRPr lang="en-ID" sz="12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80" name="Rectangle: Rounded Corners 79">
            <a:hlinkClick r:id="rId7" action="ppaction://hlinksldjump"/>
            <a:extLst>
              <a:ext uri="{FF2B5EF4-FFF2-40B4-BE49-F238E27FC236}">
                <a16:creationId xmlns:a16="http://schemas.microsoft.com/office/drawing/2014/main" id="{05D5D1E6-2EE1-00AD-8D3F-2CEA39F2D0DA}"/>
              </a:ext>
            </a:extLst>
          </p:cNvPr>
          <p:cNvSpPr/>
          <p:nvPr/>
        </p:nvSpPr>
        <p:spPr>
          <a:xfrm>
            <a:off x="8628498" y="2963592"/>
            <a:ext cx="853442" cy="309892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BigNoodleTitling" panose="02000708030402040100" pitchFamily="2" charset="0"/>
              </a:rPr>
              <a:t>Read more</a:t>
            </a:r>
            <a:endParaRPr lang="en-ID" sz="12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81" name="Rectangle: Rounded Corners 80">
            <a:hlinkClick r:id="rId8" action="ppaction://hlinksldjump"/>
            <a:extLst>
              <a:ext uri="{FF2B5EF4-FFF2-40B4-BE49-F238E27FC236}">
                <a16:creationId xmlns:a16="http://schemas.microsoft.com/office/drawing/2014/main" id="{E7FF52C0-7B61-9C76-D804-3297CFF6D037}"/>
              </a:ext>
            </a:extLst>
          </p:cNvPr>
          <p:cNvSpPr/>
          <p:nvPr/>
        </p:nvSpPr>
        <p:spPr>
          <a:xfrm>
            <a:off x="7542892" y="4706093"/>
            <a:ext cx="853442" cy="309892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BigNoodleTitling" panose="02000708030402040100" pitchFamily="2" charset="0"/>
              </a:rPr>
              <a:t>Read more</a:t>
            </a:r>
            <a:endParaRPr lang="en-ID" sz="12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82" name="Rectangle: Rounded Corners 81">
            <a:hlinkClick r:id="rId9" action="ppaction://hlinksldjump"/>
            <a:extLst>
              <a:ext uri="{FF2B5EF4-FFF2-40B4-BE49-F238E27FC236}">
                <a16:creationId xmlns:a16="http://schemas.microsoft.com/office/drawing/2014/main" id="{A09D4059-7A7F-8F0C-B749-5762D0DF5ADE}"/>
              </a:ext>
            </a:extLst>
          </p:cNvPr>
          <p:cNvSpPr/>
          <p:nvPr/>
        </p:nvSpPr>
        <p:spPr>
          <a:xfrm>
            <a:off x="6469742" y="6436696"/>
            <a:ext cx="853442" cy="309892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BigNoodleTitling" panose="02000708030402040100" pitchFamily="2" charset="0"/>
              </a:rPr>
              <a:t>Read more</a:t>
            </a:r>
            <a:endParaRPr lang="en-ID" sz="12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695F85-C1D2-7171-BA84-F1DA9B5B1272}"/>
              </a:ext>
            </a:extLst>
          </p:cNvPr>
          <p:cNvGrpSpPr/>
          <p:nvPr/>
        </p:nvGrpSpPr>
        <p:grpSpPr>
          <a:xfrm>
            <a:off x="8238659" y="1245242"/>
            <a:ext cx="3133950" cy="4367517"/>
            <a:chOff x="2408497" y="1205437"/>
            <a:chExt cx="3133950" cy="4367517"/>
          </a:xfrm>
        </p:grpSpPr>
        <p:sp>
          <p:nvSpPr>
            <p:cNvPr id="2" name="Parallelogram 1">
              <a:extLst>
                <a:ext uri="{FF2B5EF4-FFF2-40B4-BE49-F238E27FC236}">
                  <a16:creationId xmlns:a16="http://schemas.microsoft.com/office/drawing/2014/main" id="{487A3975-3750-52AF-9DDD-32997F396FB7}"/>
                </a:ext>
              </a:extLst>
            </p:cNvPr>
            <p:cNvSpPr/>
            <p:nvPr/>
          </p:nvSpPr>
          <p:spPr>
            <a:xfrm>
              <a:off x="3649579" y="1205437"/>
              <a:ext cx="1892868" cy="2795403"/>
            </a:xfrm>
            <a:prstGeom prst="parallelogram">
              <a:avLst>
                <a:gd name="adj" fmla="val 92465"/>
              </a:avLst>
            </a:prstGeom>
            <a:solidFill>
              <a:srgbClr val="EA8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CDCCE4C7-2A4D-A8DE-C891-35E9E563A6D5}"/>
                </a:ext>
              </a:extLst>
            </p:cNvPr>
            <p:cNvSpPr/>
            <p:nvPr/>
          </p:nvSpPr>
          <p:spPr>
            <a:xfrm>
              <a:off x="2408497" y="2777551"/>
              <a:ext cx="1892868" cy="2795403"/>
            </a:xfrm>
            <a:prstGeom prst="parallelogram">
              <a:avLst>
                <a:gd name="adj" fmla="val 92465"/>
              </a:avLst>
            </a:prstGeom>
            <a:solidFill>
              <a:srgbClr val="EA8F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93971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235208C2-AB4E-0AA3-9E74-AC6CE9AE94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" t="39748" r="23466" b="1897"/>
          <a:stretch/>
        </p:blipFill>
        <p:spPr>
          <a:xfrm>
            <a:off x="0" y="0"/>
            <a:ext cx="12192000" cy="6642100"/>
          </a:xfr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38941D6-F588-A5E2-D577-2AA899A8015D}"/>
              </a:ext>
            </a:extLst>
          </p:cNvPr>
          <p:cNvSpPr txBox="1"/>
          <p:nvPr/>
        </p:nvSpPr>
        <p:spPr>
          <a:xfrm>
            <a:off x="321581" y="4759321"/>
            <a:ext cx="98596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Lorem ipsum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dolor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sit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amet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consectetur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adipiscing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elit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sed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do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eiusmod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tempor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incididunt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labore et dolore magna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aliqua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. Ut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enim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ad minim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veniam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quis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nostrud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exercitation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ullamco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laboris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nisi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aliquip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ex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ea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commodo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. </a:t>
            </a:r>
            <a:endParaRPr lang="en-ID" sz="14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CBA17E-0CC8-D25B-48B8-A530D554982F}"/>
              </a:ext>
            </a:extLst>
          </p:cNvPr>
          <p:cNvSpPr txBox="1"/>
          <p:nvPr/>
        </p:nvSpPr>
        <p:spPr>
          <a:xfrm>
            <a:off x="321583" y="2019440"/>
            <a:ext cx="35074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400" b="0" i="0" spc="3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Latar</a:t>
            </a:r>
            <a:r>
              <a:rPr lang="en-ID" sz="4400" b="0" i="0" spc="30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4400" b="0" i="0" spc="3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belakang</a:t>
            </a:r>
            <a:endParaRPr lang="en-ID" sz="4400" spc="3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3CE3D3-D6B2-A092-0D8F-AAF9ED1D1113}"/>
              </a:ext>
            </a:extLst>
          </p:cNvPr>
          <p:cNvSpPr txBox="1"/>
          <p:nvPr/>
        </p:nvSpPr>
        <p:spPr>
          <a:xfrm>
            <a:off x="321583" y="2634992"/>
            <a:ext cx="3869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b="0" i="0" spc="60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Lorem ipsum </a:t>
            </a:r>
            <a:r>
              <a:rPr lang="en-ID" sz="1400" b="0" i="0" spc="6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dolor</a:t>
            </a:r>
            <a:r>
              <a:rPr lang="en-ID" sz="1400" b="0" i="0" spc="60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sit </a:t>
            </a:r>
            <a:r>
              <a:rPr lang="en-ID" sz="1400" b="0" i="0" spc="6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amet</a:t>
            </a:r>
            <a:endParaRPr lang="en-ID" sz="1400" spc="6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BA7711D-96E9-F39C-6BD3-7CB487A9826E}"/>
              </a:ext>
            </a:extLst>
          </p:cNvPr>
          <p:cNvCxnSpPr/>
          <p:nvPr/>
        </p:nvCxnSpPr>
        <p:spPr>
          <a:xfrm>
            <a:off x="321583" y="3019565"/>
            <a:ext cx="3507467" cy="0"/>
          </a:xfrm>
          <a:prstGeom prst="line">
            <a:avLst/>
          </a:prstGeom>
          <a:ln w="44450" cap="rnd">
            <a:gradFill>
              <a:gsLst>
                <a:gs pos="14000">
                  <a:srgbClr val="EA8F08"/>
                </a:gs>
                <a:gs pos="72000">
                  <a:schemeClr val="tx1">
                    <a:lumMod val="85000"/>
                    <a:lumOff val="1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AC93FF8-C2E4-4755-481A-C6955CC94C21}"/>
              </a:ext>
            </a:extLst>
          </p:cNvPr>
          <p:cNvSpPr txBox="1"/>
          <p:nvPr/>
        </p:nvSpPr>
        <p:spPr>
          <a:xfrm>
            <a:off x="321581" y="3470988"/>
            <a:ext cx="7757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Lorem ipsum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dolor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sit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amet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consectetur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adipiscing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elit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sed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do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eiusmod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tempor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incididunt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ut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labore et dolore magna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aliqua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. Ut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enim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ad minim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veniam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quis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nostrud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exercitation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ullamco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laboris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nisi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ut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aliquip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ex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ea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commodo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consequat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. Duis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aute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irure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dolor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in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reprehenderit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in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voluptate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velit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esse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cillum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dolore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eu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fugiat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nulla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pariatur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.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Excepteur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sint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occaecat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cupidatat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non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proident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sunt in culpa qui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officia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deserunt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mollit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anim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id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est</a:t>
            </a:r>
            <a:r>
              <a:rPr lang="en-ID" sz="140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laborum</a:t>
            </a:r>
            <a:endParaRPr lang="en-ID" sz="14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E955C1-02CF-B7B7-3442-0C17BC8A8FD4}"/>
              </a:ext>
            </a:extLst>
          </p:cNvPr>
          <p:cNvSpPr txBox="1"/>
          <p:nvPr/>
        </p:nvSpPr>
        <p:spPr>
          <a:xfrm>
            <a:off x="321584" y="6288156"/>
            <a:ext cx="7305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b="0" i="0" spc="30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page</a:t>
            </a:r>
            <a:endParaRPr lang="en-ID" sz="2000" spc="3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A3CB635-244C-43F2-1375-6FB344C93B49}"/>
              </a:ext>
            </a:extLst>
          </p:cNvPr>
          <p:cNvSpPr/>
          <p:nvPr/>
        </p:nvSpPr>
        <p:spPr>
          <a:xfrm>
            <a:off x="1097484" y="6350118"/>
            <a:ext cx="276186" cy="276186"/>
          </a:xfrm>
          <a:prstGeom prst="ellipse">
            <a:avLst/>
          </a:prstGeom>
          <a:solidFill>
            <a:srgbClr val="EA8F08"/>
          </a:solidFill>
          <a:ln w="28575">
            <a:solidFill>
              <a:srgbClr val="EA8F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BigNoodleTitling" panose="02000708030402040100" pitchFamily="2" charset="0"/>
              </a:rPr>
              <a:t>1</a:t>
            </a:r>
            <a:endParaRPr lang="en-ID" sz="1200" dirty="0">
              <a:latin typeface="BigNoodleTitling" panose="02000708030402040100" pitchFamily="2" charset="0"/>
            </a:endParaRPr>
          </a:p>
        </p:txBody>
      </p:sp>
      <p:sp>
        <p:nvSpPr>
          <p:cNvPr id="5" name="Oval 4">
            <a:hlinkClick r:id="rId3" action="ppaction://hlinksldjump"/>
            <a:extLst>
              <a:ext uri="{FF2B5EF4-FFF2-40B4-BE49-F238E27FC236}">
                <a16:creationId xmlns:a16="http://schemas.microsoft.com/office/drawing/2014/main" id="{8078CC87-8056-9712-D374-4F61AF6940A7}"/>
              </a:ext>
            </a:extLst>
          </p:cNvPr>
          <p:cNvSpPr/>
          <p:nvPr/>
        </p:nvSpPr>
        <p:spPr>
          <a:xfrm>
            <a:off x="1466354" y="6350118"/>
            <a:ext cx="276186" cy="276186"/>
          </a:xfrm>
          <a:prstGeom prst="ellipse">
            <a:avLst/>
          </a:prstGeom>
          <a:noFill/>
          <a:ln w="28575">
            <a:solidFill>
              <a:srgbClr val="EA8F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BigNoodleTitling" panose="02000708030402040100" pitchFamily="2" charset="0"/>
              </a:rPr>
              <a:t>2</a:t>
            </a:r>
            <a:endParaRPr lang="en-ID" sz="1200" dirty="0">
              <a:latin typeface="BigNoodleTitling" panose="020007080304020401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D59DA-1558-5463-EFE2-1C9AAA803025}"/>
              </a:ext>
            </a:extLst>
          </p:cNvPr>
          <p:cNvSpPr txBox="1"/>
          <p:nvPr/>
        </p:nvSpPr>
        <p:spPr>
          <a:xfrm>
            <a:off x="8518939" y="6335811"/>
            <a:ext cx="36775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D" sz="1400" b="0" i="0" spc="30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Lorem ipsum </a:t>
            </a:r>
            <a:r>
              <a:rPr lang="en-ID" sz="1400" b="0" i="0" spc="3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dolor</a:t>
            </a:r>
            <a:r>
              <a:rPr lang="en-ID" sz="1400" b="0" i="0" spc="30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sit </a:t>
            </a:r>
            <a:r>
              <a:rPr lang="en-ID" sz="1400" b="0" i="0" spc="3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amet</a:t>
            </a:r>
            <a:endParaRPr lang="en-ID" sz="1400" spc="3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475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235208C2-AB4E-0AA3-9E74-AC6CE9AE94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" t="39748" r="23466" b="1897"/>
          <a:stretch/>
        </p:blipFill>
        <p:spPr>
          <a:xfrm>
            <a:off x="0" y="0"/>
            <a:ext cx="12192000" cy="6642100"/>
          </a:xfrm>
        </p:spPr>
      </p:pic>
      <p:sp>
        <p:nvSpPr>
          <p:cNvPr id="34" name="3">
            <a:extLst>
              <a:ext uri="{FF2B5EF4-FFF2-40B4-BE49-F238E27FC236}">
                <a16:creationId xmlns:a16="http://schemas.microsoft.com/office/drawing/2014/main" id="{68B75C3F-B814-0B9D-30AA-653D9E2D78E2}"/>
              </a:ext>
            </a:extLst>
          </p:cNvPr>
          <p:cNvSpPr/>
          <p:nvPr/>
        </p:nvSpPr>
        <p:spPr>
          <a:xfrm>
            <a:off x="-736979" y="1482274"/>
            <a:ext cx="736979" cy="736979"/>
          </a:xfrm>
          <a:prstGeom prst="ellipse">
            <a:avLst/>
          </a:prstGeom>
          <a:solidFill>
            <a:srgbClr val="EA8F08"/>
          </a:solidFill>
          <a:ln>
            <a:noFill/>
          </a:ln>
          <a:effectLst>
            <a:outerShdw blurRad="63500" sx="110000" sy="11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igNoodleTitling" panose="02000708030402040100" pitchFamily="2" charset="0"/>
              </a:rPr>
              <a:t>3</a:t>
            </a:r>
            <a:endParaRPr lang="en-ID" sz="2400" dirty="0">
              <a:latin typeface="BigNoodleTitling" panose="02000708030402040100" pitchFamily="2" charset="0"/>
            </a:endParaRPr>
          </a:p>
        </p:txBody>
      </p:sp>
      <p:sp>
        <p:nvSpPr>
          <p:cNvPr id="35" name="2">
            <a:extLst>
              <a:ext uri="{FF2B5EF4-FFF2-40B4-BE49-F238E27FC236}">
                <a16:creationId xmlns:a16="http://schemas.microsoft.com/office/drawing/2014/main" id="{E19725AF-F2CD-7317-48BC-ED2D5B14D0C1}"/>
              </a:ext>
            </a:extLst>
          </p:cNvPr>
          <p:cNvSpPr/>
          <p:nvPr/>
        </p:nvSpPr>
        <p:spPr>
          <a:xfrm>
            <a:off x="-1473958" y="1482273"/>
            <a:ext cx="736979" cy="736979"/>
          </a:xfrm>
          <a:prstGeom prst="ellipse">
            <a:avLst/>
          </a:prstGeom>
          <a:solidFill>
            <a:srgbClr val="EA8F08"/>
          </a:solidFill>
          <a:ln>
            <a:noFill/>
          </a:ln>
          <a:effectLst>
            <a:outerShdw blurRad="63500" sx="110000" sy="11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igNoodleTitling" panose="02000708030402040100" pitchFamily="2" charset="0"/>
              </a:rPr>
              <a:t>2</a:t>
            </a:r>
            <a:endParaRPr lang="en-ID" sz="2400" dirty="0">
              <a:latin typeface="BigNoodleTitling" panose="02000708030402040100" pitchFamily="2" charset="0"/>
            </a:endParaRPr>
          </a:p>
        </p:txBody>
      </p:sp>
      <p:sp>
        <p:nvSpPr>
          <p:cNvPr id="36" name="1">
            <a:extLst>
              <a:ext uri="{FF2B5EF4-FFF2-40B4-BE49-F238E27FC236}">
                <a16:creationId xmlns:a16="http://schemas.microsoft.com/office/drawing/2014/main" id="{604544E3-AD9A-479D-F932-80BF6D3E818F}"/>
              </a:ext>
            </a:extLst>
          </p:cNvPr>
          <p:cNvSpPr/>
          <p:nvPr/>
        </p:nvSpPr>
        <p:spPr>
          <a:xfrm>
            <a:off x="-2210937" y="1482273"/>
            <a:ext cx="736979" cy="736979"/>
          </a:xfrm>
          <a:prstGeom prst="ellipse">
            <a:avLst/>
          </a:prstGeom>
          <a:solidFill>
            <a:srgbClr val="EA8F08"/>
          </a:solidFill>
          <a:ln>
            <a:noFill/>
          </a:ln>
          <a:effectLst>
            <a:outerShdw blurRad="63500" sx="110000" sy="11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igNoodleTitling" panose="02000708030402040100" pitchFamily="2" charset="0"/>
              </a:rPr>
              <a:t>1</a:t>
            </a:r>
            <a:endParaRPr lang="en-ID" sz="2400" dirty="0">
              <a:latin typeface="BigNoodleTitling" panose="020007080304020401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97DCF6-B8A0-6A7F-A41A-C61D9BFBCBBB}"/>
              </a:ext>
            </a:extLst>
          </p:cNvPr>
          <p:cNvSpPr txBox="1"/>
          <p:nvPr/>
        </p:nvSpPr>
        <p:spPr>
          <a:xfrm>
            <a:off x="92118" y="2744299"/>
            <a:ext cx="46163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Lorem ipsum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dolor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sit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amet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consectetur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adipiscing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elit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sed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do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eiusmod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tempor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incididunt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labore et dolore magna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aliqua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. Ut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enim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ad minim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veniam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quis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nostrud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exercitation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ullamco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laboris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nisi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aliquip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ex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ea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commodo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consequat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. </a:t>
            </a:r>
            <a:endParaRPr lang="en-ID" sz="14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ADFC35-B60A-B6A0-CAB9-AD3CCACA8F39}"/>
              </a:ext>
            </a:extLst>
          </p:cNvPr>
          <p:cNvSpPr txBox="1"/>
          <p:nvPr/>
        </p:nvSpPr>
        <p:spPr>
          <a:xfrm>
            <a:off x="3465390" y="4030739"/>
            <a:ext cx="46163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Lorem ipsum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dolor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sit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amet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consectetur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adipiscing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elit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sed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do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eiusmod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tempor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incididunt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labore et dolore magna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aliqua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. Ut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enim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ad minim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veniam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quis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nostrud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exercitation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ullamco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laboris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nisi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aliquip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ex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ea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commodo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consequat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. </a:t>
            </a:r>
            <a:endParaRPr lang="en-ID" sz="14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8941D6-F588-A5E2-D577-2AA899A8015D}"/>
              </a:ext>
            </a:extLst>
          </p:cNvPr>
          <p:cNvSpPr txBox="1"/>
          <p:nvPr/>
        </p:nvSpPr>
        <p:spPr>
          <a:xfrm>
            <a:off x="6096000" y="5463752"/>
            <a:ext cx="46163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Lorem ipsum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dolor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sit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amet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consectetur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adipiscing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elit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sed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do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eiusmod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tempor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incididunt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labore et dolore magna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aliqua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. Ut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enim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ad minim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veniam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quis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nostrud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exercitation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ullamco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laboris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nisi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aliquip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ex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ea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commodo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consequat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. </a:t>
            </a:r>
            <a:endParaRPr lang="en-ID" sz="14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90712-7B7A-F2F0-542B-B688FD02AB3A}"/>
              </a:ext>
            </a:extLst>
          </p:cNvPr>
          <p:cNvSpPr txBox="1"/>
          <p:nvPr/>
        </p:nvSpPr>
        <p:spPr>
          <a:xfrm>
            <a:off x="320640" y="6303545"/>
            <a:ext cx="730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0" i="0" spc="30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page</a:t>
            </a:r>
            <a:endParaRPr lang="en-ID" spc="3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3" name="Oval 2">
            <a:hlinkClick r:id="rId3" action="ppaction://hlinksldjump"/>
            <a:extLst>
              <a:ext uri="{FF2B5EF4-FFF2-40B4-BE49-F238E27FC236}">
                <a16:creationId xmlns:a16="http://schemas.microsoft.com/office/drawing/2014/main" id="{2D375B7B-7931-3F8E-F4FB-B65A18B68DD5}"/>
              </a:ext>
            </a:extLst>
          </p:cNvPr>
          <p:cNvSpPr/>
          <p:nvPr/>
        </p:nvSpPr>
        <p:spPr>
          <a:xfrm>
            <a:off x="1097484" y="6350118"/>
            <a:ext cx="276186" cy="276186"/>
          </a:xfrm>
          <a:prstGeom prst="ellipse">
            <a:avLst/>
          </a:prstGeom>
          <a:noFill/>
          <a:ln w="28575">
            <a:solidFill>
              <a:srgbClr val="EA8F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BigNoodleTitling" panose="02000708030402040100" pitchFamily="2" charset="0"/>
              </a:rPr>
              <a:t>1</a:t>
            </a:r>
            <a:endParaRPr lang="en-ID" sz="1200" dirty="0">
              <a:latin typeface="BigNoodleTitling" panose="020007080304020401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7CE24FF-32BC-2754-6340-BD51C5A740B0}"/>
              </a:ext>
            </a:extLst>
          </p:cNvPr>
          <p:cNvSpPr/>
          <p:nvPr/>
        </p:nvSpPr>
        <p:spPr>
          <a:xfrm>
            <a:off x="1466354" y="6350118"/>
            <a:ext cx="276186" cy="276186"/>
          </a:xfrm>
          <a:prstGeom prst="ellipse">
            <a:avLst/>
          </a:prstGeom>
          <a:solidFill>
            <a:srgbClr val="EA8F08"/>
          </a:solidFill>
          <a:ln w="28575">
            <a:solidFill>
              <a:srgbClr val="EA8F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BigNoodleTitling" panose="02000708030402040100" pitchFamily="2" charset="0"/>
              </a:rPr>
              <a:t>2</a:t>
            </a:r>
            <a:endParaRPr lang="en-ID" sz="1200" dirty="0">
              <a:latin typeface="BigNoodleTitling" panose="02000708030402040100" pitchFamily="2" charset="0"/>
            </a:endParaRPr>
          </a:p>
        </p:txBody>
      </p:sp>
      <p:sp useBgFill="1"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7754DF43-C712-C6AA-BB0D-B06E33AA9DE7}"/>
              </a:ext>
            </a:extLst>
          </p:cNvPr>
          <p:cNvSpPr/>
          <p:nvPr/>
        </p:nvSpPr>
        <p:spPr>
          <a:xfrm>
            <a:off x="10951954" y="6316412"/>
            <a:ext cx="853442" cy="309892"/>
          </a:xfrm>
          <a:prstGeom prst="roundRect">
            <a:avLst>
              <a:gd name="adj" fmla="val 0"/>
            </a:avLst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pc="300" dirty="0">
                <a:solidFill>
                  <a:schemeClr val="bg1"/>
                </a:solidFill>
                <a:latin typeface="BigNoodleTitling" panose="02000708030402040100" pitchFamily="2" charset="0"/>
              </a:rPr>
              <a:t>back</a:t>
            </a:r>
            <a:endParaRPr lang="en-ID" sz="1600" spc="3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454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C 0.31524 0.00115 0.60365 0.12569 0.83451 0.41365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19" y="206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-0.00047 C 0.26524 -0.00741 0.43646 0.04537 0.63685 0.17245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36" y="861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C 0.22461 2.59259E-6 0.29922 0.00879 0.38945 0.03264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6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3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" fill="hold"/>
                                        <p:tgtEl>
                                          <p:spTgt spid="3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" fill="hold"/>
                                        <p:tgtEl>
                                          <p:spTgt spid="3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40" grpId="0"/>
      <p:bldP spid="41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572181-D92E-60CF-CD0F-83BF504B8988}"/>
              </a:ext>
            </a:extLst>
          </p:cNvPr>
          <p:cNvCxnSpPr>
            <a:cxnSpLocks/>
          </p:cNvCxnSpPr>
          <p:nvPr/>
        </p:nvCxnSpPr>
        <p:spPr>
          <a:xfrm flipH="1">
            <a:off x="5904600" y="0"/>
            <a:ext cx="722623" cy="2784143"/>
          </a:xfrm>
          <a:prstGeom prst="line">
            <a:avLst/>
          </a:prstGeom>
          <a:ln w="28575" cap="rnd">
            <a:gradFill>
              <a:gsLst>
                <a:gs pos="0">
                  <a:srgbClr val="EA8F08"/>
                </a:gs>
                <a:gs pos="80000">
                  <a:schemeClr val="tx1">
                    <a:lumMod val="85000"/>
                    <a:lumOff val="15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58CBE1F-E35A-57C2-85FE-D1E0F0515842}"/>
              </a:ext>
            </a:extLst>
          </p:cNvPr>
          <p:cNvCxnSpPr>
            <a:cxnSpLocks/>
          </p:cNvCxnSpPr>
          <p:nvPr/>
        </p:nvCxnSpPr>
        <p:spPr>
          <a:xfrm flipH="1">
            <a:off x="4912240" y="4946097"/>
            <a:ext cx="492051" cy="1911903"/>
          </a:xfrm>
          <a:prstGeom prst="line">
            <a:avLst/>
          </a:prstGeom>
          <a:ln w="28575" cap="rnd">
            <a:gradFill>
              <a:gsLst>
                <a:gs pos="0">
                  <a:srgbClr val="EA8F08"/>
                </a:gs>
                <a:gs pos="8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3">
            <a:extLst>
              <a:ext uri="{FF2B5EF4-FFF2-40B4-BE49-F238E27FC236}">
                <a16:creationId xmlns:a16="http://schemas.microsoft.com/office/drawing/2014/main" id="{B6B6A0EF-9749-BD65-E9EF-8A57E5830854}"/>
              </a:ext>
            </a:extLst>
          </p:cNvPr>
          <p:cNvSpPr/>
          <p:nvPr/>
        </p:nvSpPr>
        <p:spPr>
          <a:xfrm>
            <a:off x="4558092" y="5089268"/>
            <a:ext cx="546171" cy="546171"/>
          </a:xfrm>
          <a:prstGeom prst="ellipse">
            <a:avLst/>
          </a:prstGeom>
          <a:solidFill>
            <a:srgbClr val="EA8F08"/>
          </a:solidFill>
          <a:ln>
            <a:noFill/>
          </a:ln>
          <a:effectLst>
            <a:outerShdw blurRad="63500" sx="120000" sy="12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igNoodleTitling" panose="02000708030402040100" pitchFamily="2" charset="0"/>
              </a:rPr>
              <a:t>3</a:t>
            </a:r>
            <a:endParaRPr lang="en-ID" dirty="0">
              <a:latin typeface="BigNoodleTitling" panose="02000708030402040100" pitchFamily="2" charset="0"/>
            </a:endParaRPr>
          </a:p>
        </p:txBody>
      </p:sp>
      <p:sp>
        <p:nvSpPr>
          <p:cNvPr id="46" name="2">
            <a:extLst>
              <a:ext uri="{FF2B5EF4-FFF2-40B4-BE49-F238E27FC236}">
                <a16:creationId xmlns:a16="http://schemas.microsoft.com/office/drawing/2014/main" id="{5B91D528-FD80-E23C-0879-1BF107575331}"/>
              </a:ext>
            </a:extLst>
          </p:cNvPr>
          <p:cNvSpPr/>
          <p:nvPr/>
        </p:nvSpPr>
        <p:spPr>
          <a:xfrm>
            <a:off x="4954137" y="3529827"/>
            <a:ext cx="546171" cy="546171"/>
          </a:xfrm>
          <a:prstGeom prst="ellipse">
            <a:avLst/>
          </a:prstGeom>
          <a:solidFill>
            <a:srgbClr val="EA8F08"/>
          </a:solidFill>
          <a:ln>
            <a:noFill/>
          </a:ln>
          <a:effectLst>
            <a:outerShdw blurRad="63500" sx="120000" sy="12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igNoodleTitling" panose="02000708030402040100" pitchFamily="2" charset="0"/>
              </a:rPr>
              <a:t>2</a:t>
            </a:r>
            <a:endParaRPr lang="en-ID" dirty="0">
              <a:latin typeface="BigNoodleTitling" panose="02000708030402040100" pitchFamily="2" charset="0"/>
            </a:endParaRPr>
          </a:p>
        </p:txBody>
      </p:sp>
      <p:sp>
        <p:nvSpPr>
          <p:cNvPr id="38" name="1">
            <a:extLst>
              <a:ext uri="{FF2B5EF4-FFF2-40B4-BE49-F238E27FC236}">
                <a16:creationId xmlns:a16="http://schemas.microsoft.com/office/drawing/2014/main" id="{E3B5A666-2BDC-30B5-7820-658012146D98}"/>
              </a:ext>
            </a:extLst>
          </p:cNvPr>
          <p:cNvSpPr/>
          <p:nvPr/>
        </p:nvSpPr>
        <p:spPr>
          <a:xfrm>
            <a:off x="5358429" y="1970384"/>
            <a:ext cx="546171" cy="546171"/>
          </a:xfrm>
          <a:prstGeom prst="ellipse">
            <a:avLst/>
          </a:prstGeom>
          <a:solidFill>
            <a:srgbClr val="EA8F08"/>
          </a:solidFill>
          <a:ln>
            <a:noFill/>
          </a:ln>
          <a:effectLst>
            <a:outerShdw blurRad="63500" sx="120000" sy="12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igNoodleTitling" panose="02000708030402040100" pitchFamily="2" charset="0"/>
              </a:rPr>
              <a:t>1</a:t>
            </a:r>
            <a:endParaRPr lang="en-ID" dirty="0">
              <a:latin typeface="BigNoodleTitling" panose="020007080304020401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540B564-FF28-C883-82AF-5516FCC080D6}"/>
              </a:ext>
            </a:extLst>
          </p:cNvPr>
          <p:cNvSpPr txBox="1"/>
          <p:nvPr/>
        </p:nvSpPr>
        <p:spPr>
          <a:xfrm>
            <a:off x="681636" y="5096983"/>
            <a:ext cx="386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Lorem ipsum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dolor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sit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amet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consectetur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adipiscing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elit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sed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do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eiusmod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tempor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incididunt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labore et dolore magna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aliqua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.</a:t>
            </a:r>
            <a:endParaRPr lang="en-ID" sz="14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CF71C68-2E31-D9DD-042E-B27222716675}"/>
              </a:ext>
            </a:extLst>
          </p:cNvPr>
          <p:cNvSpPr txBox="1"/>
          <p:nvPr/>
        </p:nvSpPr>
        <p:spPr>
          <a:xfrm>
            <a:off x="1079340" y="3541302"/>
            <a:ext cx="386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Lorem ipsum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dolor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sit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amet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consectetur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adipiscing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elit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sed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do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eiusmod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tempor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incididunt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labore et dolore magna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aliqua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.</a:t>
            </a:r>
            <a:endParaRPr lang="en-ID" sz="14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BBCD2F-1F5B-9351-611C-1E4D7BA788C0}"/>
              </a:ext>
            </a:extLst>
          </p:cNvPr>
          <p:cNvSpPr txBox="1"/>
          <p:nvPr/>
        </p:nvSpPr>
        <p:spPr>
          <a:xfrm>
            <a:off x="1484542" y="1984125"/>
            <a:ext cx="386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Lorem ipsum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dolor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sit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amet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consectetur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adipiscing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elit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sed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do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eiusmod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tempor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incididunt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labore et dolore magna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aliqua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.</a:t>
            </a:r>
            <a:endParaRPr lang="en-ID" sz="14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50" name="Rectangle: Rounded Corners 49">
            <a:hlinkClick r:id="rId2" action="ppaction://hlinksldjump"/>
            <a:extLst>
              <a:ext uri="{FF2B5EF4-FFF2-40B4-BE49-F238E27FC236}">
                <a16:creationId xmlns:a16="http://schemas.microsoft.com/office/drawing/2014/main" id="{784805B1-5A2C-043C-5C25-442B9D32C90C}"/>
              </a:ext>
            </a:extLst>
          </p:cNvPr>
          <p:cNvSpPr/>
          <p:nvPr/>
        </p:nvSpPr>
        <p:spPr>
          <a:xfrm>
            <a:off x="245663" y="6316412"/>
            <a:ext cx="853442" cy="309892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pc="300" dirty="0">
                <a:solidFill>
                  <a:schemeClr val="bg1"/>
                </a:solidFill>
                <a:latin typeface="BigNoodleTitling" panose="02000708030402040100" pitchFamily="2" charset="0"/>
              </a:rPr>
              <a:t>back</a:t>
            </a:r>
            <a:endParaRPr lang="en-ID" sz="1600" spc="3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402A417-F669-DFD4-D2BB-0AB6462C946A}"/>
              </a:ext>
            </a:extLst>
          </p:cNvPr>
          <p:cNvSpPr txBox="1"/>
          <p:nvPr/>
        </p:nvSpPr>
        <p:spPr>
          <a:xfrm>
            <a:off x="321583" y="226725"/>
            <a:ext cx="46271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400" b="0" i="0" spc="3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Identifikasi</a:t>
            </a:r>
            <a:r>
              <a:rPr lang="en-ID" sz="4400" b="0" i="0" spc="30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4400" b="0" i="0" spc="3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masalah</a:t>
            </a:r>
            <a:endParaRPr lang="en-ID" sz="4400" spc="3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F7135E-47F2-BE74-4006-871CD901B1ED}"/>
              </a:ext>
            </a:extLst>
          </p:cNvPr>
          <p:cNvSpPr txBox="1"/>
          <p:nvPr/>
        </p:nvSpPr>
        <p:spPr>
          <a:xfrm>
            <a:off x="348879" y="842277"/>
            <a:ext cx="3869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b="0" i="0" spc="60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Lorem ipsum </a:t>
            </a:r>
            <a:r>
              <a:rPr lang="en-ID" sz="1400" b="0" i="0" spc="6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dolor</a:t>
            </a:r>
            <a:r>
              <a:rPr lang="en-ID" sz="1400" b="0" i="0" spc="60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sit </a:t>
            </a:r>
            <a:r>
              <a:rPr lang="en-ID" sz="1400" b="0" i="0" spc="6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amet</a:t>
            </a:r>
            <a:endParaRPr lang="en-ID" sz="1400" spc="6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BA8A936-B9E5-DAD8-458A-320A0E5C7AE3}"/>
              </a:ext>
            </a:extLst>
          </p:cNvPr>
          <p:cNvCxnSpPr/>
          <p:nvPr/>
        </p:nvCxnSpPr>
        <p:spPr>
          <a:xfrm>
            <a:off x="321583" y="1226850"/>
            <a:ext cx="3507467" cy="0"/>
          </a:xfrm>
          <a:prstGeom prst="line">
            <a:avLst/>
          </a:prstGeom>
          <a:ln w="44450" cap="rnd">
            <a:gradFill>
              <a:gsLst>
                <a:gs pos="14000">
                  <a:srgbClr val="EA8F08"/>
                </a:gs>
                <a:gs pos="72000">
                  <a:schemeClr val="tx1">
                    <a:lumMod val="85000"/>
                    <a:lumOff val="1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id="{1B470C1C-C444-03FA-1F45-72D0EF0480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3" r="15433"/>
          <a:stretch>
            <a:fillRect/>
          </a:stretch>
        </p:blipFill>
        <p:spPr/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E3F2051-88BF-2E5A-69AE-FD30E5360CFA}"/>
              </a:ext>
            </a:extLst>
          </p:cNvPr>
          <p:cNvCxnSpPr/>
          <p:nvPr/>
        </p:nvCxnSpPr>
        <p:spPr>
          <a:xfrm>
            <a:off x="2552131" y="2784143"/>
            <a:ext cx="3352469" cy="0"/>
          </a:xfrm>
          <a:prstGeom prst="line">
            <a:avLst/>
          </a:prstGeom>
          <a:ln w="28575" cap="rnd">
            <a:gradFill>
              <a:gsLst>
                <a:gs pos="100000">
                  <a:srgbClr val="EA8F08"/>
                </a:gs>
                <a:gs pos="27000">
                  <a:schemeClr val="tx1">
                    <a:lumMod val="85000"/>
                    <a:lumOff val="1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AC55A8E-5D6D-D0B6-C90E-26E3D72377DC}"/>
              </a:ext>
            </a:extLst>
          </p:cNvPr>
          <p:cNvCxnSpPr>
            <a:cxnSpLocks/>
          </p:cNvCxnSpPr>
          <p:nvPr/>
        </p:nvCxnSpPr>
        <p:spPr>
          <a:xfrm>
            <a:off x="1997388" y="4946097"/>
            <a:ext cx="3406903" cy="0"/>
          </a:xfrm>
          <a:prstGeom prst="line">
            <a:avLst/>
          </a:prstGeom>
          <a:ln w="28575" cap="rnd">
            <a:gradFill>
              <a:gsLst>
                <a:gs pos="100000">
                  <a:srgbClr val="EA8F08"/>
                </a:gs>
                <a:gs pos="27000">
                  <a:schemeClr val="tx1">
                    <a:lumMod val="85000"/>
                    <a:lumOff val="1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842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" fill="hold"/>
                                        <p:tgtEl>
                                          <p:spTgt spid="3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4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" fill="hold"/>
                                        <p:tgtEl>
                                          <p:spTgt spid="4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38" grpId="0" animBg="1"/>
      <p:bldP spid="47" grpId="0"/>
      <p:bldP spid="48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L-Shape 23">
            <a:extLst>
              <a:ext uri="{FF2B5EF4-FFF2-40B4-BE49-F238E27FC236}">
                <a16:creationId xmlns:a16="http://schemas.microsoft.com/office/drawing/2014/main" id="{1B50F0F3-16BA-0824-8692-1AEDA706649D}"/>
              </a:ext>
            </a:extLst>
          </p:cNvPr>
          <p:cNvSpPr/>
          <p:nvPr/>
        </p:nvSpPr>
        <p:spPr>
          <a:xfrm flipV="1">
            <a:off x="5813946" y="1226850"/>
            <a:ext cx="6378054" cy="5631140"/>
          </a:xfrm>
          <a:prstGeom prst="corner">
            <a:avLst>
              <a:gd name="adj1" fmla="val 28007"/>
              <a:gd name="adj2" fmla="val 3319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9DEBABB1-8AB6-D660-3673-0E75FDFC532B}"/>
              </a:ext>
            </a:extLst>
          </p:cNvPr>
          <p:cNvSpPr/>
          <p:nvPr/>
        </p:nvSpPr>
        <p:spPr>
          <a:xfrm flipV="1">
            <a:off x="4948758" y="3725836"/>
            <a:ext cx="7243242" cy="3132159"/>
          </a:xfrm>
          <a:prstGeom prst="corner">
            <a:avLst>
              <a:gd name="adj1" fmla="val 31929"/>
              <a:gd name="adj2" fmla="val 33196"/>
            </a:avLst>
          </a:prstGeom>
          <a:solidFill>
            <a:srgbClr val="EA8F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08AB9F-D2E9-484D-F787-14A2A0CB5DC2}"/>
              </a:ext>
            </a:extLst>
          </p:cNvPr>
          <p:cNvSpPr txBox="1"/>
          <p:nvPr/>
        </p:nvSpPr>
        <p:spPr>
          <a:xfrm>
            <a:off x="321583" y="226725"/>
            <a:ext cx="46271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400" b="0" i="0" spc="3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rumusan</a:t>
            </a:r>
            <a:r>
              <a:rPr lang="en-ID" sz="4400" b="0" i="0" spc="30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4400" b="0" i="0" spc="3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masalah</a:t>
            </a:r>
            <a:endParaRPr lang="en-ID" sz="4400" spc="3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F8556-C8AC-15C7-B180-E3FF696F9B11}"/>
              </a:ext>
            </a:extLst>
          </p:cNvPr>
          <p:cNvSpPr txBox="1"/>
          <p:nvPr/>
        </p:nvSpPr>
        <p:spPr>
          <a:xfrm>
            <a:off x="348879" y="842277"/>
            <a:ext cx="3869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b="0" i="0" spc="60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Lorem ipsum </a:t>
            </a:r>
            <a:r>
              <a:rPr lang="en-ID" sz="1400" b="0" i="0" spc="6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dolor</a:t>
            </a:r>
            <a:r>
              <a:rPr lang="en-ID" sz="1400" b="0" i="0" spc="60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sit </a:t>
            </a:r>
            <a:r>
              <a:rPr lang="en-ID" sz="1400" b="0" i="0" spc="6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amet</a:t>
            </a:r>
            <a:endParaRPr lang="en-ID" sz="1400" spc="6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85E8EC-9F19-D3CA-7426-4A92BC6BF0D9}"/>
              </a:ext>
            </a:extLst>
          </p:cNvPr>
          <p:cNvCxnSpPr/>
          <p:nvPr/>
        </p:nvCxnSpPr>
        <p:spPr>
          <a:xfrm>
            <a:off x="321583" y="1226850"/>
            <a:ext cx="3507467" cy="0"/>
          </a:xfrm>
          <a:prstGeom prst="line">
            <a:avLst/>
          </a:prstGeom>
          <a:ln w="44450" cap="rnd">
            <a:gradFill>
              <a:gsLst>
                <a:gs pos="14000">
                  <a:srgbClr val="EA8F08"/>
                </a:gs>
                <a:gs pos="72000">
                  <a:schemeClr val="tx1">
                    <a:lumMod val="85000"/>
                    <a:lumOff val="1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hlinkClick r:id="rId2" action="ppaction://hlinksldjump"/>
            <a:extLst>
              <a:ext uri="{FF2B5EF4-FFF2-40B4-BE49-F238E27FC236}">
                <a16:creationId xmlns:a16="http://schemas.microsoft.com/office/drawing/2014/main" id="{B03AFE9D-F933-2CA9-9FF7-06057A2ED585}"/>
              </a:ext>
            </a:extLst>
          </p:cNvPr>
          <p:cNvSpPr/>
          <p:nvPr/>
        </p:nvSpPr>
        <p:spPr>
          <a:xfrm>
            <a:off x="10951954" y="6316412"/>
            <a:ext cx="853442" cy="309892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pc="300" dirty="0">
                <a:solidFill>
                  <a:schemeClr val="bg1"/>
                </a:solidFill>
                <a:latin typeface="BigNoodleTitling" panose="02000708030402040100" pitchFamily="2" charset="0"/>
              </a:rPr>
              <a:t>back</a:t>
            </a:r>
            <a:endParaRPr lang="en-ID" sz="1600" spc="3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9BA18EC-0947-BA20-96CA-FFB65B3A26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6" t="22111" r="17378" b="1423"/>
          <a:stretch/>
        </p:blipFill>
        <p:spPr>
          <a:xfrm>
            <a:off x="6096000" y="1460310"/>
            <a:ext cx="6096000" cy="5397690"/>
          </a:xfr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90EA76-B02C-6436-E24F-6455D750448E}"/>
              </a:ext>
            </a:extLst>
          </p:cNvPr>
          <p:cNvGrpSpPr/>
          <p:nvPr/>
        </p:nvGrpSpPr>
        <p:grpSpPr>
          <a:xfrm>
            <a:off x="348879" y="2281531"/>
            <a:ext cx="4415589" cy="546171"/>
            <a:chOff x="348879" y="2281531"/>
            <a:chExt cx="4415589" cy="54617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1DAE9C-D206-EBE6-AECC-DC01A08879E9}"/>
                </a:ext>
              </a:extLst>
            </p:cNvPr>
            <p:cNvSpPr txBox="1"/>
            <p:nvPr/>
          </p:nvSpPr>
          <p:spPr>
            <a:xfrm>
              <a:off x="895050" y="2293006"/>
              <a:ext cx="386941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Lorem ipsum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dolor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sit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amet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consectetur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adipiscing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elit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sed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do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eiusmod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tempor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incididunt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ut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labore et dolore magna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aliqua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.</a:t>
              </a:r>
              <a:endParaRPr lang="en-ID" sz="1400" dirty="0">
                <a:solidFill>
                  <a:schemeClr val="bg1"/>
                </a:solidFill>
                <a:latin typeface="BigNoodleTitling" panose="02000708030402040100" pitchFamily="2" charset="0"/>
              </a:endParaRPr>
            </a:p>
          </p:txBody>
        </p:sp>
        <p:sp>
          <p:nvSpPr>
            <p:cNvPr id="25" name="1">
              <a:extLst>
                <a:ext uri="{FF2B5EF4-FFF2-40B4-BE49-F238E27FC236}">
                  <a16:creationId xmlns:a16="http://schemas.microsoft.com/office/drawing/2014/main" id="{711C8491-089D-018B-5C52-5B9875199266}"/>
                </a:ext>
              </a:extLst>
            </p:cNvPr>
            <p:cNvSpPr/>
            <p:nvPr/>
          </p:nvSpPr>
          <p:spPr>
            <a:xfrm>
              <a:off x="348879" y="2281531"/>
              <a:ext cx="546171" cy="546171"/>
            </a:xfrm>
            <a:prstGeom prst="ellipse">
              <a:avLst/>
            </a:prstGeom>
            <a:solidFill>
              <a:srgbClr val="EA8F08"/>
            </a:solidFill>
            <a:ln>
              <a:noFill/>
            </a:ln>
            <a:effectLst>
              <a:outerShdw blurRad="63500" sx="120000" sy="120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BigNoodleTitling" panose="02000708030402040100" pitchFamily="2" charset="0"/>
                </a:rPr>
                <a:t>1</a:t>
              </a:r>
              <a:endParaRPr lang="en-ID" dirty="0">
                <a:latin typeface="BigNoodleTitling" panose="02000708030402040100" pitchFamily="2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8C54E8F-67CD-D672-2115-2D925B592DC4}"/>
              </a:ext>
            </a:extLst>
          </p:cNvPr>
          <p:cNvGrpSpPr/>
          <p:nvPr/>
        </p:nvGrpSpPr>
        <p:grpSpPr>
          <a:xfrm>
            <a:off x="348879" y="3363506"/>
            <a:ext cx="4415589" cy="546171"/>
            <a:chOff x="348879" y="3363506"/>
            <a:chExt cx="4415589" cy="54617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DB7A7A0-9BA7-8B0C-E1EB-2AFA55A719E7}"/>
                </a:ext>
              </a:extLst>
            </p:cNvPr>
            <p:cNvSpPr txBox="1"/>
            <p:nvPr/>
          </p:nvSpPr>
          <p:spPr>
            <a:xfrm>
              <a:off x="895050" y="3374981"/>
              <a:ext cx="386941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Lorem ipsum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dolor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sit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amet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consectetur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adipiscing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elit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sed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do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eiusmod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tempor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incididunt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ut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labore et dolore magna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aliqua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.</a:t>
              </a:r>
              <a:endParaRPr lang="en-ID" sz="1400" dirty="0">
                <a:solidFill>
                  <a:schemeClr val="bg1"/>
                </a:solidFill>
                <a:latin typeface="BigNoodleTitling" panose="02000708030402040100" pitchFamily="2" charset="0"/>
              </a:endParaRPr>
            </a:p>
          </p:txBody>
        </p:sp>
        <p:sp>
          <p:nvSpPr>
            <p:cNvPr id="27" name="2">
              <a:extLst>
                <a:ext uri="{FF2B5EF4-FFF2-40B4-BE49-F238E27FC236}">
                  <a16:creationId xmlns:a16="http://schemas.microsoft.com/office/drawing/2014/main" id="{6C54D653-6723-577E-37EF-077730A12DB6}"/>
                </a:ext>
              </a:extLst>
            </p:cNvPr>
            <p:cNvSpPr/>
            <p:nvPr/>
          </p:nvSpPr>
          <p:spPr>
            <a:xfrm>
              <a:off x="348879" y="3363506"/>
              <a:ext cx="546171" cy="546171"/>
            </a:xfrm>
            <a:prstGeom prst="ellipse">
              <a:avLst/>
            </a:prstGeom>
            <a:solidFill>
              <a:srgbClr val="EA8F08"/>
            </a:solidFill>
            <a:ln>
              <a:noFill/>
            </a:ln>
            <a:effectLst>
              <a:outerShdw blurRad="63500" sx="120000" sy="120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BigNoodleTitling" panose="02000708030402040100" pitchFamily="2" charset="0"/>
                </a:rPr>
                <a:t>2</a:t>
              </a:r>
              <a:endParaRPr lang="en-ID" dirty="0">
                <a:latin typeface="BigNoodleTitling" panose="02000708030402040100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0AE2725-DAC3-CFE2-AFCE-7670F66EC3C1}"/>
              </a:ext>
            </a:extLst>
          </p:cNvPr>
          <p:cNvGrpSpPr/>
          <p:nvPr/>
        </p:nvGrpSpPr>
        <p:grpSpPr>
          <a:xfrm>
            <a:off x="348879" y="4434005"/>
            <a:ext cx="4415589" cy="546171"/>
            <a:chOff x="348879" y="4434005"/>
            <a:chExt cx="4415589" cy="54617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09A530-8C77-5B25-3884-D7B885C05B5F}"/>
                </a:ext>
              </a:extLst>
            </p:cNvPr>
            <p:cNvSpPr txBox="1"/>
            <p:nvPr/>
          </p:nvSpPr>
          <p:spPr>
            <a:xfrm>
              <a:off x="895050" y="4445480"/>
              <a:ext cx="386941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Lorem ipsum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dolor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sit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amet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consectetur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adipiscing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elit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sed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do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eiusmod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tempor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incididunt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ut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labore et dolore magna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aliqua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.</a:t>
              </a:r>
              <a:endParaRPr lang="en-ID" sz="1400" dirty="0">
                <a:solidFill>
                  <a:schemeClr val="bg1"/>
                </a:solidFill>
                <a:latin typeface="BigNoodleTitling" panose="02000708030402040100" pitchFamily="2" charset="0"/>
              </a:endParaRPr>
            </a:p>
          </p:txBody>
        </p:sp>
        <p:sp>
          <p:nvSpPr>
            <p:cNvPr id="29" name="3">
              <a:extLst>
                <a:ext uri="{FF2B5EF4-FFF2-40B4-BE49-F238E27FC236}">
                  <a16:creationId xmlns:a16="http://schemas.microsoft.com/office/drawing/2014/main" id="{D2D49F34-E1EC-F386-0299-30C86DA4EC35}"/>
                </a:ext>
              </a:extLst>
            </p:cNvPr>
            <p:cNvSpPr/>
            <p:nvPr/>
          </p:nvSpPr>
          <p:spPr>
            <a:xfrm>
              <a:off x="348879" y="4434005"/>
              <a:ext cx="546171" cy="546171"/>
            </a:xfrm>
            <a:prstGeom prst="ellipse">
              <a:avLst/>
            </a:prstGeom>
            <a:solidFill>
              <a:srgbClr val="EA8F08"/>
            </a:solidFill>
            <a:ln>
              <a:noFill/>
            </a:ln>
            <a:effectLst>
              <a:outerShdw blurRad="63500" sx="120000" sy="120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BigNoodleTitling" panose="02000708030402040100" pitchFamily="2" charset="0"/>
                </a:rPr>
                <a:t>3</a:t>
              </a:r>
              <a:endParaRPr lang="en-ID" dirty="0">
                <a:latin typeface="BigNoodleTitling" panose="02000708030402040100" pitchFamily="2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FC65F3-692B-E48A-CA21-4DF649A68787}"/>
              </a:ext>
            </a:extLst>
          </p:cNvPr>
          <p:cNvGrpSpPr/>
          <p:nvPr/>
        </p:nvGrpSpPr>
        <p:grpSpPr>
          <a:xfrm>
            <a:off x="348879" y="5504503"/>
            <a:ext cx="4415589" cy="546171"/>
            <a:chOff x="348879" y="5504503"/>
            <a:chExt cx="4415589" cy="54617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31EC7A-ACFE-C7E5-25C6-901B3BEE4CC9}"/>
                </a:ext>
              </a:extLst>
            </p:cNvPr>
            <p:cNvSpPr txBox="1"/>
            <p:nvPr/>
          </p:nvSpPr>
          <p:spPr>
            <a:xfrm>
              <a:off x="895050" y="5515978"/>
              <a:ext cx="386941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Lorem ipsum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dolor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sit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amet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consectetur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adipiscing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elit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,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sed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do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eiusmod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tempor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incididunt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ut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 labore et dolore magna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aliqua</a:t>
              </a:r>
              <a:r>
                <a:rPr lang="en-ID" sz="1400" b="0" i="0" dirty="0">
                  <a:solidFill>
                    <a:schemeClr val="bg1"/>
                  </a:solidFill>
                  <a:effectLst/>
                  <a:latin typeface="BigNoodleTitling" panose="02000708030402040100" pitchFamily="2" charset="0"/>
                </a:rPr>
                <a:t>.</a:t>
              </a:r>
              <a:endParaRPr lang="en-ID" sz="1400" dirty="0">
                <a:solidFill>
                  <a:schemeClr val="bg1"/>
                </a:solidFill>
                <a:latin typeface="BigNoodleTitling" panose="02000708030402040100" pitchFamily="2" charset="0"/>
              </a:endParaRPr>
            </a:p>
          </p:txBody>
        </p:sp>
        <p:sp>
          <p:nvSpPr>
            <p:cNvPr id="31" name="4">
              <a:extLst>
                <a:ext uri="{FF2B5EF4-FFF2-40B4-BE49-F238E27FC236}">
                  <a16:creationId xmlns:a16="http://schemas.microsoft.com/office/drawing/2014/main" id="{20295044-9E44-FC18-47EF-2B88C33841FC}"/>
                </a:ext>
              </a:extLst>
            </p:cNvPr>
            <p:cNvSpPr/>
            <p:nvPr/>
          </p:nvSpPr>
          <p:spPr>
            <a:xfrm>
              <a:off x="348879" y="5504503"/>
              <a:ext cx="546171" cy="546171"/>
            </a:xfrm>
            <a:prstGeom prst="ellipse">
              <a:avLst/>
            </a:prstGeom>
            <a:solidFill>
              <a:srgbClr val="EA8F08"/>
            </a:solidFill>
            <a:ln>
              <a:noFill/>
            </a:ln>
            <a:effectLst>
              <a:outerShdw blurRad="63500" sx="120000" sy="120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BigNoodleTitling" panose="02000708030402040100" pitchFamily="2" charset="0"/>
                </a:rPr>
                <a:t>4</a:t>
              </a:r>
              <a:endParaRPr lang="en-ID" dirty="0">
                <a:latin typeface="BigNoodleTitling" panose="020007080304020401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671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>
        <p159:morph option="byObject"/>
      </p:transition>
    </mc:Choice>
    <mc:Fallback>
      <p:transition spd="slow" advClick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6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D6BD55D2-21AE-337A-56C7-51B8FBE297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b="54762"/>
          <a:stretch/>
        </p:blipFill>
        <p:spPr>
          <a:xfrm>
            <a:off x="1" y="1"/>
            <a:ext cx="12192000" cy="34290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6F8D72-CD9B-FEAA-31AB-58E20BF7896E}"/>
              </a:ext>
            </a:extLst>
          </p:cNvPr>
          <p:cNvSpPr txBox="1"/>
          <p:nvPr/>
        </p:nvSpPr>
        <p:spPr>
          <a:xfrm>
            <a:off x="321583" y="226725"/>
            <a:ext cx="46271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400" b="0" i="0" spc="3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Tujuan</a:t>
            </a:r>
            <a:r>
              <a:rPr lang="en-ID" sz="4400" b="0" i="0" spc="30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4400" b="0" i="0" spc="3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penelitian</a:t>
            </a:r>
            <a:endParaRPr lang="en-ID" sz="4400" spc="3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8EE3FB-7994-1F45-E05E-3AC86449639B}"/>
              </a:ext>
            </a:extLst>
          </p:cNvPr>
          <p:cNvSpPr txBox="1"/>
          <p:nvPr/>
        </p:nvSpPr>
        <p:spPr>
          <a:xfrm>
            <a:off x="348879" y="842277"/>
            <a:ext cx="3869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b="0" i="0" spc="60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Lorem ipsum </a:t>
            </a:r>
            <a:r>
              <a:rPr lang="en-ID" sz="1400" b="0" i="0" spc="6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dolor</a:t>
            </a:r>
            <a:r>
              <a:rPr lang="en-ID" sz="1400" b="0" i="0" spc="60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sit </a:t>
            </a:r>
            <a:r>
              <a:rPr lang="en-ID" sz="1400" b="0" i="0" spc="60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amet</a:t>
            </a:r>
            <a:endParaRPr lang="en-ID" sz="1400" spc="6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C21A90-11A0-7996-33CF-3F8125E39847}"/>
              </a:ext>
            </a:extLst>
          </p:cNvPr>
          <p:cNvCxnSpPr/>
          <p:nvPr/>
        </p:nvCxnSpPr>
        <p:spPr>
          <a:xfrm>
            <a:off x="321583" y="1226850"/>
            <a:ext cx="3507467" cy="0"/>
          </a:xfrm>
          <a:prstGeom prst="line">
            <a:avLst/>
          </a:prstGeom>
          <a:ln w="44450" cap="rnd">
            <a:gradFill>
              <a:gsLst>
                <a:gs pos="14000">
                  <a:srgbClr val="EA8F08"/>
                </a:gs>
                <a:gs pos="72000">
                  <a:schemeClr val="tx1">
                    <a:lumMod val="85000"/>
                    <a:lumOff val="1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hlinkClick r:id="rId3" action="ppaction://hlinksldjump"/>
            <a:extLst>
              <a:ext uri="{FF2B5EF4-FFF2-40B4-BE49-F238E27FC236}">
                <a16:creationId xmlns:a16="http://schemas.microsoft.com/office/drawing/2014/main" id="{9A01C421-6588-C736-D7AB-B31A6890FE23}"/>
              </a:ext>
            </a:extLst>
          </p:cNvPr>
          <p:cNvSpPr/>
          <p:nvPr/>
        </p:nvSpPr>
        <p:spPr>
          <a:xfrm>
            <a:off x="10951954" y="6316412"/>
            <a:ext cx="853442" cy="309892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pc="300" dirty="0">
                <a:solidFill>
                  <a:schemeClr val="bg1"/>
                </a:solidFill>
                <a:latin typeface="BigNoodleTitling" panose="02000708030402040100" pitchFamily="2" charset="0"/>
              </a:rPr>
              <a:t>back</a:t>
            </a:r>
            <a:endParaRPr lang="en-ID" sz="1600" spc="3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D61BBE-E549-6528-9E59-57B59D211D33}"/>
              </a:ext>
            </a:extLst>
          </p:cNvPr>
          <p:cNvSpPr/>
          <p:nvPr/>
        </p:nvSpPr>
        <p:spPr>
          <a:xfrm>
            <a:off x="0" y="3166281"/>
            <a:ext cx="12192000" cy="717292"/>
          </a:xfrm>
          <a:prstGeom prst="rect">
            <a:avLst/>
          </a:prstGeom>
          <a:solidFill>
            <a:srgbClr val="EA8F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8467A0-0ECE-6099-7515-046E65D1EBA6}"/>
              </a:ext>
            </a:extLst>
          </p:cNvPr>
          <p:cNvSpPr txBox="1"/>
          <p:nvPr/>
        </p:nvSpPr>
        <p:spPr>
          <a:xfrm>
            <a:off x="1267870" y="4348279"/>
            <a:ext cx="2714517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Lorem ipsum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dolor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sit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amet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consectetur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adipiscing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elit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sed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do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eiusmod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tempor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incididunt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labore et dolore magna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aliqua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.</a:t>
            </a:r>
            <a:endParaRPr lang="en-ID" sz="14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DCAAD9-AAA9-8AB7-DE09-D3D6C5ECECE4}"/>
              </a:ext>
            </a:extLst>
          </p:cNvPr>
          <p:cNvSpPr txBox="1"/>
          <p:nvPr/>
        </p:nvSpPr>
        <p:spPr>
          <a:xfrm>
            <a:off x="4738741" y="4348279"/>
            <a:ext cx="2714517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Lorem ipsum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dolor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sit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amet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consectetur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adipiscing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elit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sed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do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eiusmod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tempor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incididunt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labore et dolore magna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aliqua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.</a:t>
            </a:r>
            <a:endParaRPr lang="en-ID" sz="14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F9C812-EE7F-C1DD-CCE4-91489E73C6F0}"/>
              </a:ext>
            </a:extLst>
          </p:cNvPr>
          <p:cNvSpPr txBox="1"/>
          <p:nvPr/>
        </p:nvSpPr>
        <p:spPr>
          <a:xfrm>
            <a:off x="8209611" y="4348279"/>
            <a:ext cx="2714517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Lorem ipsum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dolor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sit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amet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consectetur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adipiscing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elit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,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sed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do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eiusmod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tempor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incididunt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ut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 labore et dolore magna </a:t>
            </a:r>
            <a:r>
              <a:rPr lang="en-ID" sz="1400" b="0" i="0" dirty="0" err="1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aliqua</a:t>
            </a:r>
            <a:r>
              <a:rPr lang="en-ID" sz="1400" b="0" i="0" dirty="0">
                <a:solidFill>
                  <a:schemeClr val="bg1"/>
                </a:solidFill>
                <a:effectLst/>
                <a:latin typeface="BigNoodleTitling" panose="02000708030402040100" pitchFamily="2" charset="0"/>
              </a:rPr>
              <a:t>.</a:t>
            </a:r>
            <a:endParaRPr lang="en-ID" sz="1400" dirty="0">
              <a:solidFill>
                <a:schemeClr val="bg1"/>
              </a:solidFill>
              <a:latin typeface="BigNoodleTitling" panose="02000708030402040100" pitchFamily="2" charset="0"/>
            </a:endParaRPr>
          </a:p>
        </p:txBody>
      </p:sp>
      <p:sp>
        <p:nvSpPr>
          <p:cNvPr id="37" name="1">
            <a:extLst>
              <a:ext uri="{FF2B5EF4-FFF2-40B4-BE49-F238E27FC236}">
                <a16:creationId xmlns:a16="http://schemas.microsoft.com/office/drawing/2014/main" id="{54AB9F0A-305F-0F3C-7317-7149261C7702}"/>
              </a:ext>
            </a:extLst>
          </p:cNvPr>
          <p:cNvSpPr/>
          <p:nvPr/>
        </p:nvSpPr>
        <p:spPr>
          <a:xfrm>
            <a:off x="2352044" y="3251841"/>
            <a:ext cx="546171" cy="546171"/>
          </a:xfrm>
          <a:prstGeom prst="ellipse">
            <a:avLst/>
          </a:prstGeom>
          <a:solidFill>
            <a:srgbClr val="EA8F08"/>
          </a:solidFill>
          <a:ln w="25400">
            <a:solidFill>
              <a:schemeClr val="bg1"/>
            </a:solidFill>
          </a:ln>
          <a:effectLst>
            <a:outerShdw blurRad="63500" sx="115000" sy="11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igNoodleTitling" panose="02000708030402040100" pitchFamily="2" charset="0"/>
              </a:rPr>
              <a:t>1</a:t>
            </a:r>
            <a:endParaRPr lang="en-ID" dirty="0">
              <a:latin typeface="BigNoodleTitling" panose="02000708030402040100" pitchFamily="2" charset="0"/>
            </a:endParaRPr>
          </a:p>
        </p:txBody>
      </p:sp>
      <p:sp>
        <p:nvSpPr>
          <p:cNvPr id="38" name="2">
            <a:extLst>
              <a:ext uri="{FF2B5EF4-FFF2-40B4-BE49-F238E27FC236}">
                <a16:creationId xmlns:a16="http://schemas.microsoft.com/office/drawing/2014/main" id="{59A39E48-886A-CADA-C665-285CC1F54171}"/>
              </a:ext>
            </a:extLst>
          </p:cNvPr>
          <p:cNvSpPr/>
          <p:nvPr/>
        </p:nvSpPr>
        <p:spPr>
          <a:xfrm>
            <a:off x="5822914" y="3248754"/>
            <a:ext cx="546171" cy="546171"/>
          </a:xfrm>
          <a:prstGeom prst="ellipse">
            <a:avLst/>
          </a:prstGeom>
          <a:solidFill>
            <a:srgbClr val="EA8F08"/>
          </a:solidFill>
          <a:ln w="25400">
            <a:solidFill>
              <a:schemeClr val="bg1"/>
            </a:solidFill>
          </a:ln>
          <a:effectLst>
            <a:outerShdw blurRad="63500" sx="115000" sy="11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igNoodleTitling" panose="02000708030402040100" pitchFamily="2" charset="0"/>
              </a:rPr>
              <a:t>2</a:t>
            </a:r>
            <a:endParaRPr lang="en-ID" dirty="0">
              <a:latin typeface="BigNoodleTitling" panose="02000708030402040100" pitchFamily="2" charset="0"/>
            </a:endParaRPr>
          </a:p>
        </p:txBody>
      </p:sp>
      <p:sp>
        <p:nvSpPr>
          <p:cNvPr id="39" name="3">
            <a:extLst>
              <a:ext uri="{FF2B5EF4-FFF2-40B4-BE49-F238E27FC236}">
                <a16:creationId xmlns:a16="http://schemas.microsoft.com/office/drawing/2014/main" id="{620872FC-0082-9A49-A752-C95DBE142A9F}"/>
              </a:ext>
            </a:extLst>
          </p:cNvPr>
          <p:cNvSpPr/>
          <p:nvPr/>
        </p:nvSpPr>
        <p:spPr>
          <a:xfrm>
            <a:off x="9293785" y="3248753"/>
            <a:ext cx="546171" cy="546171"/>
          </a:xfrm>
          <a:prstGeom prst="ellipse">
            <a:avLst/>
          </a:prstGeom>
          <a:solidFill>
            <a:srgbClr val="EA8F08"/>
          </a:solidFill>
          <a:ln w="25400">
            <a:solidFill>
              <a:schemeClr val="bg1"/>
            </a:solidFill>
          </a:ln>
          <a:effectLst>
            <a:outerShdw blurRad="63500" sx="115000" sy="11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igNoodleTitling" panose="02000708030402040100" pitchFamily="2" charset="0"/>
              </a:rPr>
              <a:t>3</a:t>
            </a:r>
            <a:endParaRPr lang="en-ID" dirty="0">
              <a:latin typeface="BigNoodleTitling" panose="02000708030402040100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3C2EF14-5117-DB4E-4ABC-59760A2B3A62}"/>
              </a:ext>
            </a:extLst>
          </p:cNvPr>
          <p:cNvSpPr/>
          <p:nvPr/>
        </p:nvSpPr>
        <p:spPr>
          <a:xfrm>
            <a:off x="0" y="3936267"/>
            <a:ext cx="12192000" cy="120350"/>
          </a:xfrm>
          <a:prstGeom prst="rect">
            <a:avLst/>
          </a:prstGeom>
          <a:solidFill>
            <a:srgbClr val="EA8F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6724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" fill="hold"/>
                                        <p:tgtEl>
                                          <p:spTgt spid="3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3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" fill="hold"/>
                                        <p:tgtEl>
                                          <p:spTgt spid="3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  <p:bldLst>
      <p:bldP spid="36" grpId="0"/>
      <p:bldP spid="41" grpId="0"/>
      <p:bldP spid="42" grpId="0"/>
      <p:bldP spid="37" grpId="0" animBg="1"/>
      <p:bldP spid="38" grpId="0" animBg="1"/>
      <p:bldP spid="3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727</Words>
  <Application>Microsoft Office PowerPoint</Application>
  <PresentationFormat>Widescreen</PresentationFormat>
  <Paragraphs>67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BigNoodleTitling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Muhamad Erdi</dc:creator>
  <cp:lastModifiedBy>Muhamad Erdi</cp:lastModifiedBy>
  <cp:revision>23</cp:revision>
  <dcterms:created xsi:type="dcterms:W3CDTF">2023-01-30T14:05:14Z</dcterms:created>
  <dcterms:modified xsi:type="dcterms:W3CDTF">2023-01-31T17:04:36Z</dcterms:modified>
</cp:coreProperties>
</file>